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963" r:id="rId2"/>
    <p:sldMasterId id="2147484025" r:id="rId3"/>
    <p:sldMasterId id="2147484037" r:id="rId4"/>
    <p:sldMasterId id="2147484049" r:id="rId5"/>
  </p:sldMasterIdLst>
  <p:notesMasterIdLst>
    <p:notesMasterId r:id="rId29"/>
  </p:notesMasterIdLst>
  <p:handoutMasterIdLst>
    <p:handoutMasterId r:id="rId30"/>
  </p:handoutMasterIdLst>
  <p:sldIdLst>
    <p:sldId id="567" r:id="rId6"/>
    <p:sldId id="731" r:id="rId7"/>
    <p:sldId id="749" r:id="rId8"/>
    <p:sldId id="750" r:id="rId9"/>
    <p:sldId id="607" r:id="rId10"/>
    <p:sldId id="642" r:id="rId11"/>
    <p:sldId id="676" r:id="rId12"/>
    <p:sldId id="740" r:id="rId13"/>
    <p:sldId id="729" r:id="rId14"/>
    <p:sldId id="745" r:id="rId15"/>
    <p:sldId id="256" r:id="rId16"/>
    <p:sldId id="257" r:id="rId17"/>
    <p:sldId id="258" r:id="rId18"/>
    <p:sldId id="259" r:id="rId19"/>
    <p:sldId id="260" r:id="rId20"/>
    <p:sldId id="261" r:id="rId21"/>
    <p:sldId id="262" r:id="rId22"/>
    <p:sldId id="539" r:id="rId23"/>
    <p:sldId id="538" r:id="rId24"/>
    <p:sldId id="752" r:id="rId25"/>
    <p:sldId id="743" r:id="rId26"/>
    <p:sldId id="744" r:id="rId27"/>
    <p:sldId id="751" r:id="rId28"/>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Arial" charset="0"/>
      </a:defRPr>
    </a:lvl2pPr>
    <a:lvl3pPr marL="914400" algn="l" rtl="0" fontAlgn="base">
      <a:spcBef>
        <a:spcPct val="0"/>
      </a:spcBef>
      <a:spcAft>
        <a:spcPct val="0"/>
      </a:spcAft>
      <a:defRPr sz="2400" kern="1200">
        <a:solidFill>
          <a:schemeClr val="tx1"/>
        </a:solidFill>
        <a:latin typeface="Verdana" pitchFamily="34" charset="0"/>
        <a:ea typeface="+mn-ea"/>
        <a:cs typeface="Arial" charset="0"/>
      </a:defRPr>
    </a:lvl3pPr>
    <a:lvl4pPr marL="1371600" algn="l" rtl="0" fontAlgn="base">
      <a:spcBef>
        <a:spcPct val="0"/>
      </a:spcBef>
      <a:spcAft>
        <a:spcPct val="0"/>
      </a:spcAft>
      <a:defRPr sz="2400" kern="1200">
        <a:solidFill>
          <a:schemeClr val="tx1"/>
        </a:solidFill>
        <a:latin typeface="Verdana" pitchFamily="34" charset="0"/>
        <a:ea typeface="+mn-ea"/>
        <a:cs typeface="Arial" charset="0"/>
      </a:defRPr>
    </a:lvl4pPr>
    <a:lvl5pPr marL="1828800" algn="l" rtl="0" fontAlgn="base">
      <a:spcBef>
        <a:spcPct val="0"/>
      </a:spcBef>
      <a:spcAft>
        <a:spcPct val="0"/>
      </a:spcAft>
      <a:defRPr sz="2400" kern="1200">
        <a:solidFill>
          <a:schemeClr val="tx1"/>
        </a:solidFill>
        <a:latin typeface="Verdana" pitchFamily="34" charset="0"/>
        <a:ea typeface="+mn-ea"/>
        <a:cs typeface="Arial" charset="0"/>
      </a:defRPr>
    </a:lvl5pPr>
    <a:lvl6pPr marL="2286000" algn="l" defTabSz="914400" rtl="0" eaLnBrk="1" latinLnBrk="0" hangingPunct="1">
      <a:defRPr sz="2400" kern="1200">
        <a:solidFill>
          <a:schemeClr val="tx1"/>
        </a:solidFill>
        <a:latin typeface="Verdana" pitchFamily="34" charset="0"/>
        <a:ea typeface="+mn-ea"/>
        <a:cs typeface="Arial" charset="0"/>
      </a:defRPr>
    </a:lvl6pPr>
    <a:lvl7pPr marL="2743200" algn="l" defTabSz="914400" rtl="0" eaLnBrk="1" latinLnBrk="0" hangingPunct="1">
      <a:defRPr sz="2400" kern="1200">
        <a:solidFill>
          <a:schemeClr val="tx1"/>
        </a:solidFill>
        <a:latin typeface="Verdana" pitchFamily="34" charset="0"/>
        <a:ea typeface="+mn-ea"/>
        <a:cs typeface="Arial" charset="0"/>
      </a:defRPr>
    </a:lvl7pPr>
    <a:lvl8pPr marL="3200400" algn="l" defTabSz="914400" rtl="0" eaLnBrk="1" latinLnBrk="0" hangingPunct="1">
      <a:defRPr sz="2400" kern="1200">
        <a:solidFill>
          <a:schemeClr val="tx1"/>
        </a:solidFill>
        <a:latin typeface="Verdana" pitchFamily="34" charset="0"/>
        <a:ea typeface="+mn-ea"/>
        <a:cs typeface="Arial" charset="0"/>
      </a:defRPr>
    </a:lvl8pPr>
    <a:lvl9pPr marL="3657600" algn="l" defTabSz="914400" rtl="0" eaLnBrk="1" latinLnBrk="0" hangingPunct="1">
      <a:defRPr sz="2400"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38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118"/>
    <a:srgbClr val="00025E"/>
    <a:srgbClr val="0033CC"/>
    <a:srgbClr val="0066CC"/>
    <a:srgbClr val="CCFF66"/>
    <a:srgbClr val="FF99FF"/>
    <a:srgbClr val="EAEAEA"/>
    <a:srgbClr val="00FF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FEEBC-19FC-4A02-B8CB-E3A9F89ADEA7}" v="1869" dt="2018-07-26T04:07:51.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2" autoAdjust="0"/>
    <p:restoredTop sz="94511" autoAdjust="0"/>
  </p:normalViewPr>
  <p:slideViewPr>
    <p:cSldViewPr snapToGrid="0">
      <p:cViewPr>
        <p:scale>
          <a:sx n="100" d="100"/>
          <a:sy n="100" d="100"/>
        </p:scale>
        <p:origin x="438" y="57"/>
      </p:cViewPr>
      <p:guideLst>
        <p:guide orient="horz" pos="238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125"/>
    </p:cViewPr>
  </p:sorterViewPr>
  <p:notesViewPr>
    <p:cSldViewPr snapToGrid="0">
      <p:cViewPr varScale="1">
        <p:scale>
          <a:sx n="45" d="100"/>
          <a:sy n="45" d="100"/>
        </p:scale>
        <p:origin x="2256" y="48"/>
      </p:cViewPr>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 wieman" userId="b21dcdc4cb1f5870" providerId="LiveId" clId="{F90FEEBC-19FC-4A02-B8CB-E3A9F89ADEA7}"/>
    <pc:docChg chg="undo custSel addSld delSld modSld sldOrd">
      <pc:chgData name="carl wieman" userId="b21dcdc4cb1f5870" providerId="LiveId" clId="{F90FEEBC-19FC-4A02-B8CB-E3A9F89ADEA7}" dt="2018-07-26T04:07:51.914" v="1849" actId="6549"/>
      <pc:docMkLst>
        <pc:docMk/>
      </pc:docMkLst>
      <pc:sldChg chg="modSp">
        <pc:chgData name="carl wieman" userId="b21dcdc4cb1f5870" providerId="LiveId" clId="{F90FEEBC-19FC-4A02-B8CB-E3A9F89ADEA7}" dt="2018-07-25T23:06:09.805" v="1029" actId="27636"/>
        <pc:sldMkLst>
          <pc:docMk/>
          <pc:sldMk cId="48264898" sldId="256"/>
        </pc:sldMkLst>
        <pc:spChg chg="mod">
          <ac:chgData name="carl wieman" userId="b21dcdc4cb1f5870" providerId="LiveId" clId="{F90FEEBC-19FC-4A02-B8CB-E3A9F89ADEA7}" dt="2018-07-25T23:06:09.805" v="1029" actId="27636"/>
          <ac:spMkLst>
            <pc:docMk/>
            <pc:sldMk cId="48264898" sldId="256"/>
            <ac:spMk id="2" creationId="{384246E1-5295-48C1-8D46-5EB604AA236B}"/>
          </ac:spMkLst>
        </pc:spChg>
      </pc:sldChg>
      <pc:sldChg chg="ord">
        <pc:chgData name="carl wieman" userId="b21dcdc4cb1f5870" providerId="LiveId" clId="{F90FEEBC-19FC-4A02-B8CB-E3A9F89ADEA7}" dt="2018-07-25T23:06:49.501" v="1036"/>
        <pc:sldMkLst>
          <pc:docMk/>
          <pc:sldMk cId="0" sldId="538"/>
        </pc:sldMkLst>
      </pc:sldChg>
      <pc:sldChg chg="addSp modSp modAnim">
        <pc:chgData name="carl wieman" userId="b21dcdc4cb1f5870" providerId="LiveId" clId="{F90FEEBC-19FC-4A02-B8CB-E3A9F89ADEA7}" dt="2018-07-25T21:26:07.470" v="951" actId="20577"/>
        <pc:sldMkLst>
          <pc:docMk/>
          <pc:sldMk cId="0" sldId="539"/>
        </pc:sldMkLst>
        <pc:spChg chg="mod">
          <ac:chgData name="carl wieman" userId="b21dcdc4cb1f5870" providerId="LiveId" clId="{F90FEEBC-19FC-4A02-B8CB-E3A9F89ADEA7}" dt="2018-07-25T21:16:06.242" v="818" actId="255"/>
          <ac:spMkLst>
            <pc:docMk/>
            <pc:sldMk cId="0" sldId="539"/>
            <ac:spMk id="2" creationId="{00000000-0000-0000-0000-000000000000}"/>
          </ac:spMkLst>
        </pc:spChg>
        <pc:spChg chg="mod">
          <ac:chgData name="carl wieman" userId="b21dcdc4cb1f5870" providerId="LiveId" clId="{F90FEEBC-19FC-4A02-B8CB-E3A9F89ADEA7}" dt="2018-07-25T21:13:06.465" v="700" actId="20577"/>
          <ac:spMkLst>
            <pc:docMk/>
            <pc:sldMk cId="0" sldId="539"/>
            <ac:spMk id="3" creationId="{00000000-0000-0000-0000-000000000000}"/>
          </ac:spMkLst>
        </pc:spChg>
        <pc:spChg chg="add mod">
          <ac:chgData name="carl wieman" userId="b21dcdc4cb1f5870" providerId="LiveId" clId="{F90FEEBC-19FC-4A02-B8CB-E3A9F89ADEA7}" dt="2018-07-25T21:26:07.470" v="951" actId="20577"/>
          <ac:spMkLst>
            <pc:docMk/>
            <pc:sldMk cId="0" sldId="539"/>
            <ac:spMk id="4" creationId="{FBB044E3-D0FF-4195-ACE1-222BCBAD21CC}"/>
          </ac:spMkLst>
        </pc:spChg>
      </pc:sldChg>
      <pc:sldChg chg="addSp modSp modAnim">
        <pc:chgData name="carl wieman" userId="b21dcdc4cb1f5870" providerId="LiveId" clId="{F90FEEBC-19FC-4A02-B8CB-E3A9F89ADEA7}" dt="2018-07-25T20:24:10.045" v="22"/>
        <pc:sldMkLst>
          <pc:docMk/>
          <pc:sldMk cId="0" sldId="567"/>
        </pc:sldMkLst>
        <pc:spChg chg="mod">
          <ac:chgData name="carl wieman" userId="b21dcdc4cb1f5870" providerId="LiveId" clId="{F90FEEBC-19FC-4A02-B8CB-E3A9F89ADEA7}" dt="2018-07-25T20:23:14.086" v="19" actId="1076"/>
          <ac:spMkLst>
            <pc:docMk/>
            <pc:sldMk cId="0" sldId="567"/>
            <ac:spMk id="2" creationId="{2B1B519E-CC97-42AC-A5C9-FFC39C83F4EC}"/>
          </ac:spMkLst>
        </pc:spChg>
        <pc:spChg chg="add mod">
          <ac:chgData name="carl wieman" userId="b21dcdc4cb1f5870" providerId="LiveId" clId="{F90FEEBC-19FC-4A02-B8CB-E3A9F89ADEA7}" dt="2018-07-25T20:23:38.309" v="21" actId="6549"/>
          <ac:spMkLst>
            <pc:docMk/>
            <pc:sldMk cId="0" sldId="567"/>
            <ac:spMk id="4" creationId="{AC64E9D8-D322-440D-B97C-78DA450F65F7}"/>
          </ac:spMkLst>
        </pc:spChg>
        <pc:spChg chg="mod">
          <ac:chgData name="carl wieman" userId="b21dcdc4cb1f5870" providerId="LiveId" clId="{F90FEEBC-19FC-4A02-B8CB-E3A9F89ADEA7}" dt="2018-07-25T20:20:39.196" v="6" actId="1076"/>
          <ac:spMkLst>
            <pc:docMk/>
            <pc:sldMk cId="0" sldId="567"/>
            <ac:spMk id="5" creationId="{5ED12767-2479-4369-963F-707DE95A4A3D}"/>
          </ac:spMkLst>
        </pc:spChg>
        <pc:spChg chg="mod">
          <ac:chgData name="carl wieman" userId="b21dcdc4cb1f5870" providerId="LiveId" clId="{F90FEEBC-19FC-4A02-B8CB-E3A9F89ADEA7}" dt="2018-07-25T20:20:35.560" v="5" actId="1076"/>
          <ac:spMkLst>
            <pc:docMk/>
            <pc:sldMk cId="0" sldId="567"/>
            <ac:spMk id="7" creationId="{00000000-0000-0000-0000-000000000000}"/>
          </ac:spMkLst>
        </pc:spChg>
      </pc:sldChg>
      <pc:sldChg chg="modSp">
        <pc:chgData name="carl wieman" userId="b21dcdc4cb1f5870" providerId="LiveId" clId="{F90FEEBC-19FC-4A02-B8CB-E3A9F89ADEA7}" dt="2018-07-25T21:12:21.093" v="651" actId="20577"/>
        <pc:sldMkLst>
          <pc:docMk/>
          <pc:sldMk cId="3560270477" sldId="729"/>
        </pc:sldMkLst>
        <pc:spChg chg="mod">
          <ac:chgData name="carl wieman" userId="b21dcdc4cb1f5870" providerId="LiveId" clId="{F90FEEBC-19FC-4A02-B8CB-E3A9F89ADEA7}" dt="2018-07-25T21:12:21.093" v="651" actId="20577"/>
          <ac:spMkLst>
            <pc:docMk/>
            <pc:sldMk cId="3560270477" sldId="729"/>
            <ac:spMk id="3" creationId="{00000000-0000-0000-0000-000000000000}"/>
          </ac:spMkLst>
        </pc:spChg>
      </pc:sldChg>
      <pc:sldChg chg="modSp modAnim">
        <pc:chgData name="carl wieman" userId="b21dcdc4cb1f5870" providerId="LiveId" clId="{F90FEEBC-19FC-4A02-B8CB-E3A9F89ADEA7}" dt="2018-07-25T20:28:17.530" v="156"/>
        <pc:sldMkLst>
          <pc:docMk/>
          <pc:sldMk cId="2336851247" sldId="731"/>
        </pc:sldMkLst>
        <pc:spChg chg="mod">
          <ac:chgData name="carl wieman" userId="b21dcdc4cb1f5870" providerId="LiveId" clId="{F90FEEBC-19FC-4A02-B8CB-E3A9F89ADEA7}" dt="2018-07-25T20:27:59.270" v="155" actId="20577"/>
          <ac:spMkLst>
            <pc:docMk/>
            <pc:sldMk cId="2336851247" sldId="731"/>
            <ac:spMk id="3" creationId="{00000000-0000-0000-0000-000000000000}"/>
          </ac:spMkLst>
        </pc:spChg>
      </pc:sldChg>
      <pc:sldChg chg="modSp">
        <pc:chgData name="carl wieman" userId="b21dcdc4cb1f5870" providerId="LiveId" clId="{F90FEEBC-19FC-4A02-B8CB-E3A9F89ADEA7}" dt="2018-07-25T21:05:35.829" v="630" actId="20577"/>
        <pc:sldMkLst>
          <pc:docMk/>
          <pc:sldMk cId="3530271725" sldId="740"/>
        </pc:sldMkLst>
        <pc:spChg chg="mod">
          <ac:chgData name="carl wieman" userId="b21dcdc4cb1f5870" providerId="LiveId" clId="{F90FEEBC-19FC-4A02-B8CB-E3A9F89ADEA7}" dt="2018-07-25T21:05:35.829" v="630" actId="20577"/>
          <ac:spMkLst>
            <pc:docMk/>
            <pc:sldMk cId="3530271725" sldId="740"/>
            <ac:spMk id="6" creationId="{FF4C268D-8621-4443-AA76-A6704D7865CC}"/>
          </ac:spMkLst>
        </pc:spChg>
      </pc:sldChg>
      <pc:sldChg chg="modSp">
        <pc:chgData name="carl wieman" userId="b21dcdc4cb1f5870" providerId="LiveId" clId="{F90FEEBC-19FC-4A02-B8CB-E3A9F89ADEA7}" dt="2018-07-25T21:20:55.742" v="906" actId="20577"/>
        <pc:sldMkLst>
          <pc:docMk/>
          <pc:sldMk cId="839263289" sldId="744"/>
        </pc:sldMkLst>
        <pc:spChg chg="mod">
          <ac:chgData name="carl wieman" userId="b21dcdc4cb1f5870" providerId="LiveId" clId="{F90FEEBC-19FC-4A02-B8CB-E3A9F89ADEA7}" dt="2018-07-25T21:20:55.742" v="906" actId="20577"/>
          <ac:spMkLst>
            <pc:docMk/>
            <pc:sldMk cId="839263289" sldId="744"/>
            <ac:spMk id="2" creationId="{1DE2E345-345D-4690-975C-15C5D2879F07}"/>
          </ac:spMkLst>
        </pc:spChg>
      </pc:sldChg>
      <pc:sldChg chg="addSp modSp modAnim">
        <pc:chgData name="carl wieman" userId="b21dcdc4cb1f5870" providerId="LiveId" clId="{F90FEEBC-19FC-4A02-B8CB-E3A9F89ADEA7}" dt="2018-07-25T20:59:48.989" v="562" actId="1076"/>
        <pc:sldMkLst>
          <pc:docMk/>
          <pc:sldMk cId="681384077" sldId="749"/>
        </pc:sldMkLst>
        <pc:spChg chg="mod">
          <ac:chgData name="carl wieman" userId="b21dcdc4cb1f5870" providerId="LiveId" clId="{F90FEEBC-19FC-4A02-B8CB-E3A9F89ADEA7}" dt="2018-07-25T20:47:11.598" v="494" actId="1076"/>
          <ac:spMkLst>
            <pc:docMk/>
            <pc:sldMk cId="681384077" sldId="749"/>
            <ac:spMk id="2" creationId="{45DFA3F4-436E-4739-B5E3-5E69CAE4FBB6}"/>
          </ac:spMkLst>
        </pc:spChg>
        <pc:spChg chg="mod">
          <ac:chgData name="carl wieman" userId="b21dcdc4cb1f5870" providerId="LiveId" clId="{F90FEEBC-19FC-4A02-B8CB-E3A9F89ADEA7}" dt="2018-07-25T20:59:43.755" v="561" actId="114"/>
          <ac:spMkLst>
            <pc:docMk/>
            <pc:sldMk cId="681384077" sldId="749"/>
            <ac:spMk id="3" creationId="{B4FA8604-1DEA-4C68-9038-630A346F436C}"/>
          </ac:spMkLst>
        </pc:spChg>
        <pc:spChg chg="mod">
          <ac:chgData name="carl wieman" userId="b21dcdc4cb1f5870" providerId="LiveId" clId="{F90FEEBC-19FC-4A02-B8CB-E3A9F89ADEA7}" dt="2018-07-25T20:49:11.349" v="556" actId="1076"/>
          <ac:spMkLst>
            <pc:docMk/>
            <pc:sldMk cId="681384077" sldId="749"/>
            <ac:spMk id="4" creationId="{EB768E98-A78F-45DC-9569-A861EC089899}"/>
          </ac:spMkLst>
        </pc:spChg>
        <pc:spChg chg="mod">
          <ac:chgData name="carl wieman" userId="b21dcdc4cb1f5870" providerId="LiveId" clId="{F90FEEBC-19FC-4A02-B8CB-E3A9F89ADEA7}" dt="2018-07-25T20:59:48.989" v="562" actId="1076"/>
          <ac:spMkLst>
            <pc:docMk/>
            <pc:sldMk cId="681384077" sldId="749"/>
            <ac:spMk id="5" creationId="{296FED7D-06EE-489C-BA09-5F1CDF2CC698}"/>
          </ac:spMkLst>
        </pc:spChg>
        <pc:spChg chg="add mod">
          <ac:chgData name="carl wieman" userId="b21dcdc4cb1f5870" providerId="LiveId" clId="{F90FEEBC-19FC-4A02-B8CB-E3A9F89ADEA7}" dt="2018-07-25T20:48:35.165" v="528" actId="313"/>
          <ac:spMkLst>
            <pc:docMk/>
            <pc:sldMk cId="681384077" sldId="749"/>
            <ac:spMk id="6" creationId="{E7A693EB-B68F-4720-A0CA-64F5FF1E1EFE}"/>
          </ac:spMkLst>
        </pc:spChg>
      </pc:sldChg>
      <pc:sldChg chg="modSp">
        <pc:chgData name="carl wieman" userId="b21dcdc4cb1f5870" providerId="LiveId" clId="{F90FEEBC-19FC-4A02-B8CB-E3A9F89ADEA7}" dt="2018-07-25T21:00:50.177" v="629" actId="1076"/>
        <pc:sldMkLst>
          <pc:docMk/>
          <pc:sldMk cId="3880829288" sldId="750"/>
        </pc:sldMkLst>
        <pc:spChg chg="mod">
          <ac:chgData name="carl wieman" userId="b21dcdc4cb1f5870" providerId="LiveId" clId="{F90FEEBC-19FC-4A02-B8CB-E3A9F89ADEA7}" dt="2018-07-25T21:00:50.177" v="629" actId="1076"/>
          <ac:spMkLst>
            <pc:docMk/>
            <pc:sldMk cId="3880829288" sldId="750"/>
            <ac:spMk id="2" creationId="{DCD08E71-7054-4978-B901-4F58DA6931F4}"/>
          </ac:spMkLst>
        </pc:spChg>
      </pc:sldChg>
      <pc:sldChg chg="modSp">
        <pc:chgData name="carl wieman" userId="b21dcdc4cb1f5870" providerId="LiveId" clId="{F90FEEBC-19FC-4A02-B8CB-E3A9F89ADEA7}" dt="2018-07-25T21:22:00.559" v="922" actId="1076"/>
        <pc:sldMkLst>
          <pc:docMk/>
          <pc:sldMk cId="2294525022" sldId="751"/>
        </pc:sldMkLst>
        <pc:spChg chg="mod">
          <ac:chgData name="carl wieman" userId="b21dcdc4cb1f5870" providerId="LiveId" clId="{F90FEEBC-19FC-4A02-B8CB-E3A9F89ADEA7}" dt="2018-07-25T21:22:00.559" v="922" actId="1076"/>
          <ac:spMkLst>
            <pc:docMk/>
            <pc:sldMk cId="2294525022" sldId="751"/>
            <ac:spMk id="2" creationId="{4666BA08-21A2-4921-A757-881029FBEAA6}"/>
          </ac:spMkLst>
        </pc:spChg>
        <pc:spChg chg="mod">
          <ac:chgData name="carl wieman" userId="b21dcdc4cb1f5870" providerId="LiveId" clId="{F90FEEBC-19FC-4A02-B8CB-E3A9F89ADEA7}" dt="2018-07-25T21:21:52.372" v="921" actId="20577"/>
          <ac:spMkLst>
            <pc:docMk/>
            <pc:sldMk cId="2294525022" sldId="751"/>
            <ac:spMk id="3" creationId="{64D679C9-F133-4B4C-8EE3-CB5128549020}"/>
          </ac:spMkLst>
        </pc:spChg>
      </pc:sldChg>
      <pc:sldChg chg="addSp modSp add modAnim">
        <pc:chgData name="carl wieman" userId="b21dcdc4cb1f5870" providerId="LiveId" clId="{F90FEEBC-19FC-4A02-B8CB-E3A9F89ADEA7}" dt="2018-07-26T04:07:51.914" v="1849" actId="6549"/>
        <pc:sldMkLst>
          <pc:docMk/>
          <pc:sldMk cId="104822729" sldId="752"/>
        </pc:sldMkLst>
        <pc:spChg chg="add mod">
          <ac:chgData name="carl wieman" userId="b21dcdc4cb1f5870" providerId="LiveId" clId="{F90FEEBC-19FC-4A02-B8CB-E3A9F89ADEA7}" dt="2018-07-26T04:07:51.914" v="1849" actId="6549"/>
          <ac:spMkLst>
            <pc:docMk/>
            <pc:sldMk cId="104822729" sldId="752"/>
            <ac:spMk id="2" creationId="{16F9E477-A305-4EA6-B7AA-18596886D917}"/>
          </ac:spMkLst>
        </pc:spChg>
      </pc:sldChg>
      <pc:sldChg chg="addSp delSp modSp del">
        <pc:chgData name="carl wieman" userId="b21dcdc4cb1f5870" providerId="LiveId" clId="{F90FEEBC-19FC-4A02-B8CB-E3A9F89ADEA7}" dt="2018-07-25T23:06:29.672" v="1031" actId="2696"/>
        <pc:sldMkLst>
          <pc:docMk/>
          <pc:sldMk cId="1512137972" sldId="752"/>
        </pc:sldMkLst>
        <pc:spChg chg="add mod">
          <ac:chgData name="carl wieman" userId="b21dcdc4cb1f5870" providerId="LiveId" clId="{F90FEEBC-19FC-4A02-B8CB-E3A9F89ADEA7}" dt="2018-07-25T21:34:26.951" v="963" actId="1076"/>
          <ac:spMkLst>
            <pc:docMk/>
            <pc:sldMk cId="1512137972" sldId="752"/>
            <ac:spMk id="3" creationId="{2F768513-B580-4A66-91F3-18F161C3AD15}"/>
          </ac:spMkLst>
        </pc:spChg>
        <pc:picChg chg="del">
          <ac:chgData name="carl wieman" userId="b21dcdc4cb1f5870" providerId="LiveId" clId="{F90FEEBC-19FC-4A02-B8CB-E3A9F89ADEA7}" dt="2018-07-25T21:33:29.771" v="959" actId="478"/>
          <ac:picMkLst>
            <pc:docMk/>
            <pc:sldMk cId="1512137972" sldId="752"/>
            <ac:picMk id="2" creationId="{B91C5223-45A2-4121-8F62-79ECB2359DF1}"/>
          </ac:picMkLst>
        </pc:picChg>
      </pc:sldChg>
      <pc:sldChg chg="del">
        <pc:chgData name="carl wieman" userId="b21dcdc4cb1f5870" providerId="LiveId" clId="{F90FEEBC-19FC-4A02-B8CB-E3A9F89ADEA7}" dt="2018-07-25T21:33:22.928" v="958" actId="2696"/>
        <pc:sldMkLst>
          <pc:docMk/>
          <pc:sldMk cId="3199775841" sldId="753"/>
        </pc:sldMkLst>
      </pc:sldChg>
      <pc:sldChg chg="del">
        <pc:chgData name="carl wieman" userId="b21dcdc4cb1f5870" providerId="LiveId" clId="{F90FEEBC-19FC-4A02-B8CB-E3A9F89ADEA7}" dt="2018-07-25T23:06:40.536" v="1035" actId="2696"/>
        <pc:sldMkLst>
          <pc:docMk/>
          <pc:sldMk cId="4026345096" sldId="754"/>
        </pc:sldMkLst>
      </pc:sldChg>
      <pc:sldChg chg="addSp modSp add del">
        <pc:chgData name="carl wieman" userId="b21dcdc4cb1f5870" providerId="LiveId" clId="{F90FEEBC-19FC-4A02-B8CB-E3A9F89ADEA7}" dt="2018-07-25T23:06:23.239" v="1030" actId="2696"/>
        <pc:sldMkLst>
          <pc:docMk/>
          <pc:sldMk cId="4122296070" sldId="755"/>
        </pc:sldMkLst>
        <pc:spChg chg="add mod">
          <ac:chgData name="carl wieman" userId="b21dcdc4cb1f5870" providerId="LiveId" clId="{F90FEEBC-19FC-4A02-B8CB-E3A9F89ADEA7}" dt="2018-07-25T21:33:07.749" v="957" actId="14100"/>
          <ac:spMkLst>
            <pc:docMk/>
            <pc:sldMk cId="4122296070" sldId="755"/>
            <ac:spMk id="2" creationId="{FBA72290-73AE-47B0-879C-7FA8FD7F7644}"/>
          </ac:spMkLst>
        </pc:spChg>
      </pc:sldChg>
      <pc:sldChg chg="addSp modSp add del">
        <pc:chgData name="carl wieman" userId="b21dcdc4cb1f5870" providerId="LiveId" clId="{F90FEEBC-19FC-4A02-B8CB-E3A9F89ADEA7}" dt="2018-07-25T23:06:35.150" v="1032" actId="2696"/>
        <pc:sldMkLst>
          <pc:docMk/>
          <pc:sldMk cId="3775389306" sldId="756"/>
        </pc:sldMkLst>
        <pc:spChg chg="add mod">
          <ac:chgData name="carl wieman" userId="b21dcdc4cb1f5870" providerId="LiveId" clId="{F90FEEBC-19FC-4A02-B8CB-E3A9F89ADEA7}" dt="2018-07-25T21:35:08.326" v="968" actId="14100"/>
          <ac:spMkLst>
            <pc:docMk/>
            <pc:sldMk cId="3775389306" sldId="756"/>
            <ac:spMk id="2" creationId="{FCFA7D81-0FB9-4FAF-93E2-645B3C12C512}"/>
          </ac:spMkLst>
        </pc:spChg>
      </pc:sldChg>
      <pc:sldChg chg="addSp delSp modSp add del mod">
        <pc:chgData name="carl wieman" userId="b21dcdc4cb1f5870" providerId="LiveId" clId="{F90FEEBC-19FC-4A02-B8CB-E3A9F89ADEA7}" dt="2018-07-25T23:06:37.199" v="1033" actId="2696"/>
        <pc:sldMkLst>
          <pc:docMk/>
          <pc:sldMk cId="745661910" sldId="757"/>
        </pc:sldMkLst>
        <pc:spChg chg="add del mod">
          <ac:chgData name="carl wieman" userId="b21dcdc4cb1f5870" providerId="LiveId" clId="{F90FEEBC-19FC-4A02-B8CB-E3A9F89ADEA7}" dt="2018-07-25T21:36:30.157" v="1004" actId="478"/>
          <ac:spMkLst>
            <pc:docMk/>
            <pc:sldMk cId="745661910" sldId="757"/>
            <ac:spMk id="3" creationId="{7350ACBC-62EE-467D-B38D-408A416237CB}"/>
          </ac:spMkLst>
        </pc:spChg>
        <pc:graphicFrameChg chg="add del mod">
          <ac:chgData name="carl wieman" userId="b21dcdc4cb1f5870" providerId="LiveId" clId="{F90FEEBC-19FC-4A02-B8CB-E3A9F89ADEA7}" dt="2018-07-25T21:36:20.143" v="1002" actId="478"/>
          <ac:graphicFrameMkLst>
            <pc:docMk/>
            <pc:sldMk cId="745661910" sldId="757"/>
            <ac:graphicFrameMk id="2" creationId="{4BE4E701-6019-4CAD-9C34-BB5C9303A4B8}"/>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4" creationId="{D9FB0582-8CBA-4A50-A59C-177555BDF9C0}"/>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5" creationId="{66764F2E-2C91-41C9-94DF-F0978135C749}"/>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6" creationId="{37A5A7C4-EC34-4A8F-8785-BE0D15301122}"/>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7" creationId="{7228702D-D3D8-4526-BAE3-5A2B7B4BAB7E}"/>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8" creationId="{A0E17EDA-56A9-4ED6-B575-E9FBD9EECFD8}"/>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9" creationId="{487E2D40-C8F5-4E20-BA38-A772C224BD96}"/>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10" creationId="{02CCFB08-F12D-4F1D-A25E-8B24092FCB8D}"/>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11" creationId="{7855160A-7A8F-4AC0-8869-E77083E0ED53}"/>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12" creationId="{9323370E-EF60-47E5-B6CC-260C8FA6F1FA}"/>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13" creationId="{F1610ADD-4454-4874-87BC-9948C911EF1A}"/>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14" creationId="{0250E4A0-3CCC-4ABB-8EB3-3C5763565E8D}"/>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15" creationId="{57B32121-C775-47D0-870F-F6505C5DB292}"/>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16" creationId="{C853CA4B-6A2C-45A5-902F-3601439368AA}"/>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17" creationId="{4AA69E1B-F727-42F7-8E33-E4730D582772}"/>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18" creationId="{C23A2283-0EFD-4026-80AE-BEFEAE9C0360}"/>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19" creationId="{83FB5DEE-88F9-4A96-B4B1-CD71EE2B8063}"/>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20" creationId="{7DE44389-9579-4CCB-9A3A-9AF57C633782}"/>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21" creationId="{D2459CD0-2BBA-4ED6-ADB4-8C19A940A05E}"/>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22" creationId="{CC7DC005-A55B-48AE-BF61-61960CC0770D}"/>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23" creationId="{4E964649-3B19-4E7B-BC0F-52C5165841F2}"/>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24" creationId="{ED91B048-8573-43AD-AA58-CFC9076CAF63}"/>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25" creationId="{3EAAC722-E8A3-4723-936B-D7065A260C7A}"/>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26" creationId="{A1CA6529-DFF5-486B-9B6F-893BD0CB009D}"/>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27" creationId="{A898808C-715D-4432-A6E8-2B5052F1296B}"/>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28" creationId="{B3DAEBFA-464D-41AF-8FF0-EE34865A87DE}"/>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29" creationId="{436F20DA-32B0-435A-A346-DAD9895C3146}"/>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30" creationId="{A502F35D-EEDB-45E3-8CF7-5B1A29316DF5}"/>
          </ac:graphicFrameMkLst>
        </pc:graphicFrameChg>
        <pc:graphicFrameChg chg="add mod">
          <ac:chgData name="carl wieman" userId="b21dcdc4cb1f5870" providerId="LiveId" clId="{F90FEEBC-19FC-4A02-B8CB-E3A9F89ADEA7}" dt="2018-07-25T23:06:37.199" v="1033" actId="2696"/>
          <ac:graphicFrameMkLst>
            <pc:docMk/>
            <pc:sldMk cId="745661910" sldId="757"/>
            <ac:graphicFrameMk id="31" creationId="{91F074D1-04E3-4B49-96C0-D3B34BA04BBC}"/>
          </ac:graphicFrameMkLst>
        </pc:graphicFrameChg>
        <pc:graphicFrameChg chg="add del mod">
          <ac:chgData name="carl wieman" userId="b21dcdc4cb1f5870" providerId="LiveId" clId="{F90FEEBC-19FC-4A02-B8CB-E3A9F89ADEA7}" dt="2018-07-25T21:36:16.370" v="1001" actId="478"/>
          <ac:graphicFrameMkLst>
            <pc:docMk/>
            <pc:sldMk cId="745661910" sldId="757"/>
            <ac:graphicFrameMk id="32" creationId="{18E20FE5-DFDB-4B04-A030-42F733E29611}"/>
          </ac:graphicFrameMkLst>
        </pc:graphicFrameChg>
      </pc:sldChg>
      <pc:sldChg chg="addSp delSp modSp add del">
        <pc:chgData name="carl wieman" userId="b21dcdc4cb1f5870" providerId="LiveId" clId="{F90FEEBC-19FC-4A02-B8CB-E3A9F89ADEA7}" dt="2018-07-25T23:06:38.721" v="1034" actId="2696"/>
        <pc:sldMkLst>
          <pc:docMk/>
          <pc:sldMk cId="418034606" sldId="758"/>
        </pc:sldMkLst>
        <pc:spChg chg="add del">
          <ac:chgData name="carl wieman" userId="b21dcdc4cb1f5870" providerId="LiveId" clId="{F90FEEBC-19FC-4A02-B8CB-E3A9F89ADEA7}" dt="2018-07-25T21:37:23.136" v="1025"/>
          <ac:spMkLst>
            <pc:docMk/>
            <pc:sldMk cId="418034606" sldId="758"/>
            <ac:spMk id="5" creationId="{FE2A399E-47DE-4481-B4E6-33337FDED9D7}"/>
          </ac:spMkLst>
        </pc:spChg>
        <pc:spChg chg="add del">
          <ac:chgData name="carl wieman" userId="b21dcdc4cb1f5870" providerId="LiveId" clId="{F90FEEBC-19FC-4A02-B8CB-E3A9F89ADEA7}" dt="2018-07-25T21:37:35.267" v="1027"/>
          <ac:spMkLst>
            <pc:docMk/>
            <pc:sldMk cId="418034606" sldId="758"/>
            <ac:spMk id="24" creationId="{F813FB20-C8DC-4AAC-ACF5-D0E223996514}"/>
          </ac:spMkLst>
        </pc:spChg>
        <pc:graphicFrameChg chg="add del">
          <ac:chgData name="carl wieman" userId="b21dcdc4cb1f5870" providerId="LiveId" clId="{F90FEEBC-19FC-4A02-B8CB-E3A9F89ADEA7}" dt="2018-07-25T21:37:23.136" v="1025"/>
          <ac:graphicFrameMkLst>
            <pc:docMk/>
            <pc:sldMk cId="418034606" sldId="758"/>
            <ac:graphicFrameMk id="2" creationId="{1B9D55EB-2DC3-4296-A81A-5DFBAA3C2D88}"/>
          </ac:graphicFrameMkLst>
        </pc:graphicFrameChg>
        <pc:graphicFrameChg chg="add del">
          <ac:chgData name="carl wieman" userId="b21dcdc4cb1f5870" providerId="LiveId" clId="{F90FEEBC-19FC-4A02-B8CB-E3A9F89ADEA7}" dt="2018-07-25T21:37:23.136" v="1025"/>
          <ac:graphicFrameMkLst>
            <pc:docMk/>
            <pc:sldMk cId="418034606" sldId="758"/>
            <ac:graphicFrameMk id="3" creationId="{7133F456-FB3B-4E00-91A2-DD154A401093}"/>
          </ac:graphicFrameMkLst>
        </pc:graphicFrameChg>
        <pc:graphicFrameChg chg="add del">
          <ac:chgData name="carl wieman" userId="b21dcdc4cb1f5870" providerId="LiveId" clId="{F90FEEBC-19FC-4A02-B8CB-E3A9F89ADEA7}" dt="2018-07-25T21:37:23.136" v="1025"/>
          <ac:graphicFrameMkLst>
            <pc:docMk/>
            <pc:sldMk cId="418034606" sldId="758"/>
            <ac:graphicFrameMk id="4" creationId="{F018DB28-A0D4-4A8A-B489-2A2A5DA831B3}"/>
          </ac:graphicFrameMkLst>
        </pc:graphicFrameChg>
        <pc:graphicFrameChg chg="add del mod">
          <ac:chgData name="carl wieman" userId="b21dcdc4cb1f5870" providerId="LiveId" clId="{F90FEEBC-19FC-4A02-B8CB-E3A9F89ADEA7}" dt="2018-07-25T21:37:23.136" v="1025"/>
          <ac:graphicFrameMkLst>
            <pc:docMk/>
            <pc:sldMk cId="418034606" sldId="758"/>
            <ac:graphicFrameMk id="6" creationId="{E6F9E79A-C2FA-49B5-A41B-825710D5F31E}"/>
          </ac:graphicFrameMkLst>
        </pc:graphicFrameChg>
        <pc:graphicFrameChg chg="add del mod">
          <ac:chgData name="carl wieman" userId="b21dcdc4cb1f5870" providerId="LiveId" clId="{F90FEEBC-19FC-4A02-B8CB-E3A9F89ADEA7}" dt="2018-07-25T21:37:23.136" v="1025"/>
          <ac:graphicFrameMkLst>
            <pc:docMk/>
            <pc:sldMk cId="418034606" sldId="758"/>
            <ac:graphicFrameMk id="7" creationId="{7037645A-5258-43D4-9E7F-5428513D9D44}"/>
          </ac:graphicFrameMkLst>
        </pc:graphicFrameChg>
        <pc:graphicFrameChg chg="add del mod">
          <ac:chgData name="carl wieman" userId="b21dcdc4cb1f5870" providerId="LiveId" clId="{F90FEEBC-19FC-4A02-B8CB-E3A9F89ADEA7}" dt="2018-07-25T21:37:23.136" v="1025"/>
          <ac:graphicFrameMkLst>
            <pc:docMk/>
            <pc:sldMk cId="418034606" sldId="758"/>
            <ac:graphicFrameMk id="8" creationId="{FCFB5A77-1FE4-426B-9486-AED572FBF949}"/>
          </ac:graphicFrameMkLst>
        </pc:graphicFrameChg>
        <pc:graphicFrameChg chg="add del mod">
          <ac:chgData name="carl wieman" userId="b21dcdc4cb1f5870" providerId="LiveId" clId="{F90FEEBC-19FC-4A02-B8CB-E3A9F89ADEA7}" dt="2018-07-25T21:37:23.136" v="1025"/>
          <ac:graphicFrameMkLst>
            <pc:docMk/>
            <pc:sldMk cId="418034606" sldId="758"/>
            <ac:graphicFrameMk id="9" creationId="{8800F944-E78B-4D15-905C-846F8AD66ED8}"/>
          </ac:graphicFrameMkLst>
        </pc:graphicFrameChg>
        <pc:graphicFrameChg chg="add del mod">
          <ac:chgData name="carl wieman" userId="b21dcdc4cb1f5870" providerId="LiveId" clId="{F90FEEBC-19FC-4A02-B8CB-E3A9F89ADEA7}" dt="2018-07-25T21:37:23.136" v="1025"/>
          <ac:graphicFrameMkLst>
            <pc:docMk/>
            <pc:sldMk cId="418034606" sldId="758"/>
            <ac:graphicFrameMk id="10" creationId="{BAFB3294-F635-4B9E-B80B-3C08A3B38FD2}"/>
          </ac:graphicFrameMkLst>
        </pc:graphicFrameChg>
        <pc:graphicFrameChg chg="add del mod">
          <ac:chgData name="carl wieman" userId="b21dcdc4cb1f5870" providerId="LiveId" clId="{F90FEEBC-19FC-4A02-B8CB-E3A9F89ADEA7}" dt="2018-07-25T21:37:23.136" v="1025"/>
          <ac:graphicFrameMkLst>
            <pc:docMk/>
            <pc:sldMk cId="418034606" sldId="758"/>
            <ac:graphicFrameMk id="11" creationId="{C05619AD-A8A0-4E10-960C-3737E8E20F1A}"/>
          </ac:graphicFrameMkLst>
        </pc:graphicFrameChg>
        <pc:graphicFrameChg chg="add del mod">
          <ac:chgData name="carl wieman" userId="b21dcdc4cb1f5870" providerId="LiveId" clId="{F90FEEBC-19FC-4A02-B8CB-E3A9F89ADEA7}" dt="2018-07-25T21:37:23.136" v="1025"/>
          <ac:graphicFrameMkLst>
            <pc:docMk/>
            <pc:sldMk cId="418034606" sldId="758"/>
            <ac:graphicFrameMk id="12" creationId="{27B40BE6-30C1-413C-9DA1-DEB9BB320B40}"/>
          </ac:graphicFrameMkLst>
        </pc:graphicFrameChg>
        <pc:graphicFrameChg chg="add del mod">
          <ac:chgData name="carl wieman" userId="b21dcdc4cb1f5870" providerId="LiveId" clId="{F90FEEBC-19FC-4A02-B8CB-E3A9F89ADEA7}" dt="2018-07-25T21:37:23.136" v="1025"/>
          <ac:graphicFrameMkLst>
            <pc:docMk/>
            <pc:sldMk cId="418034606" sldId="758"/>
            <ac:graphicFrameMk id="13" creationId="{E2DB0F0A-29F1-42B1-82ED-3A6F1B8DCFCE}"/>
          </ac:graphicFrameMkLst>
        </pc:graphicFrameChg>
        <pc:graphicFrameChg chg="add del mod">
          <ac:chgData name="carl wieman" userId="b21dcdc4cb1f5870" providerId="LiveId" clId="{F90FEEBC-19FC-4A02-B8CB-E3A9F89ADEA7}" dt="2018-07-25T21:37:23.136" v="1025"/>
          <ac:graphicFrameMkLst>
            <pc:docMk/>
            <pc:sldMk cId="418034606" sldId="758"/>
            <ac:graphicFrameMk id="14" creationId="{FEF1D2E5-C033-4F3A-95E7-0C574AFC09C1}"/>
          </ac:graphicFrameMkLst>
        </pc:graphicFrameChg>
        <pc:graphicFrameChg chg="add del mod">
          <ac:chgData name="carl wieman" userId="b21dcdc4cb1f5870" providerId="LiveId" clId="{F90FEEBC-19FC-4A02-B8CB-E3A9F89ADEA7}" dt="2018-07-25T21:37:23.136" v="1025"/>
          <ac:graphicFrameMkLst>
            <pc:docMk/>
            <pc:sldMk cId="418034606" sldId="758"/>
            <ac:graphicFrameMk id="15" creationId="{CC151E04-E18D-4F37-A3A9-D84BFF1F62CE}"/>
          </ac:graphicFrameMkLst>
        </pc:graphicFrameChg>
        <pc:graphicFrameChg chg="add del mod">
          <ac:chgData name="carl wieman" userId="b21dcdc4cb1f5870" providerId="LiveId" clId="{F90FEEBC-19FC-4A02-B8CB-E3A9F89ADEA7}" dt="2018-07-25T21:37:23.136" v="1025"/>
          <ac:graphicFrameMkLst>
            <pc:docMk/>
            <pc:sldMk cId="418034606" sldId="758"/>
            <ac:graphicFrameMk id="16" creationId="{C89586C6-02EA-470A-B83D-51BCB05767E5}"/>
          </ac:graphicFrameMkLst>
        </pc:graphicFrameChg>
        <pc:graphicFrameChg chg="add del mod">
          <ac:chgData name="carl wieman" userId="b21dcdc4cb1f5870" providerId="LiveId" clId="{F90FEEBC-19FC-4A02-B8CB-E3A9F89ADEA7}" dt="2018-07-25T21:37:23.136" v="1025"/>
          <ac:graphicFrameMkLst>
            <pc:docMk/>
            <pc:sldMk cId="418034606" sldId="758"/>
            <ac:graphicFrameMk id="17" creationId="{21502E95-FB10-4F59-8EA1-C111EA374719}"/>
          </ac:graphicFrameMkLst>
        </pc:graphicFrameChg>
        <pc:graphicFrameChg chg="add del mod">
          <ac:chgData name="carl wieman" userId="b21dcdc4cb1f5870" providerId="LiveId" clId="{F90FEEBC-19FC-4A02-B8CB-E3A9F89ADEA7}" dt="2018-07-25T21:37:23.136" v="1025"/>
          <ac:graphicFrameMkLst>
            <pc:docMk/>
            <pc:sldMk cId="418034606" sldId="758"/>
            <ac:graphicFrameMk id="18" creationId="{1A9F8E4A-F71A-4B25-B9F6-E99EF2F68D89}"/>
          </ac:graphicFrameMkLst>
        </pc:graphicFrameChg>
        <pc:graphicFrameChg chg="add del mod">
          <ac:chgData name="carl wieman" userId="b21dcdc4cb1f5870" providerId="LiveId" clId="{F90FEEBC-19FC-4A02-B8CB-E3A9F89ADEA7}" dt="2018-07-25T21:37:23.136" v="1025"/>
          <ac:graphicFrameMkLst>
            <pc:docMk/>
            <pc:sldMk cId="418034606" sldId="758"/>
            <ac:graphicFrameMk id="19" creationId="{60BAC38C-6056-4737-B6A9-E4B4A2426C24}"/>
          </ac:graphicFrameMkLst>
        </pc:graphicFrameChg>
        <pc:graphicFrameChg chg="add del mod">
          <ac:chgData name="carl wieman" userId="b21dcdc4cb1f5870" providerId="LiveId" clId="{F90FEEBC-19FC-4A02-B8CB-E3A9F89ADEA7}" dt="2018-07-25T21:37:23.136" v="1025"/>
          <ac:graphicFrameMkLst>
            <pc:docMk/>
            <pc:sldMk cId="418034606" sldId="758"/>
            <ac:graphicFrameMk id="20" creationId="{2D99B8DE-ACCD-44CE-92BA-86AA671BE992}"/>
          </ac:graphicFrameMkLst>
        </pc:graphicFrameChg>
        <pc:graphicFrameChg chg="add del mod">
          <ac:chgData name="carl wieman" userId="b21dcdc4cb1f5870" providerId="LiveId" clId="{F90FEEBC-19FC-4A02-B8CB-E3A9F89ADEA7}" dt="2018-07-25T21:37:23.136" v="1025"/>
          <ac:graphicFrameMkLst>
            <pc:docMk/>
            <pc:sldMk cId="418034606" sldId="758"/>
            <ac:graphicFrameMk id="21" creationId="{08C27241-8A6E-433E-985A-827AAD1079CD}"/>
          </ac:graphicFrameMkLst>
        </pc:graphicFrameChg>
        <pc:graphicFrameChg chg="add del mod">
          <ac:chgData name="carl wieman" userId="b21dcdc4cb1f5870" providerId="LiveId" clId="{F90FEEBC-19FC-4A02-B8CB-E3A9F89ADEA7}" dt="2018-07-25T21:37:23.136" v="1025"/>
          <ac:graphicFrameMkLst>
            <pc:docMk/>
            <pc:sldMk cId="418034606" sldId="758"/>
            <ac:graphicFrameMk id="22" creationId="{69F2D545-BAB2-4815-87B1-6F2CC2D15636}"/>
          </ac:graphicFrameMkLst>
        </pc:graphicFrameChg>
        <pc:graphicFrameChg chg="add del mod">
          <ac:chgData name="carl wieman" userId="b21dcdc4cb1f5870" providerId="LiveId" clId="{F90FEEBC-19FC-4A02-B8CB-E3A9F89ADEA7}" dt="2018-07-25T21:37:23.136" v="1025"/>
          <ac:graphicFrameMkLst>
            <pc:docMk/>
            <pc:sldMk cId="418034606" sldId="758"/>
            <ac:graphicFrameMk id="23" creationId="{636EE15E-766D-44A2-AA03-058FEDD17E13}"/>
          </ac:graphicFrameMkLst>
        </pc:graphicFrameChg>
        <pc:picChg chg="add">
          <ac:chgData name="carl wieman" userId="b21dcdc4cb1f5870" providerId="LiveId" clId="{F90FEEBC-19FC-4A02-B8CB-E3A9F89ADEA7}" dt="2018-07-25T21:37:45.664" v="1028"/>
          <ac:picMkLst>
            <pc:docMk/>
            <pc:sldMk cId="418034606" sldId="758"/>
            <ac:picMk id="25" creationId="{D05198CB-F5D3-4B2C-845A-F9A810BA59F2}"/>
          </ac:picMkLst>
        </pc:picChg>
      </pc:sldChg>
    </pc:docChg>
  </pc:docChgLst>
  <pc:docChgLst>
    <pc:chgData name="carl wieman" userId="b21dcdc4cb1f5870" providerId="LiveId" clId="{E329A2D5-8917-4710-8792-3B1EBB4FF41C}"/>
    <pc:docChg chg="custSel addSld delSld modSld sldOrd delMainMaster">
      <pc:chgData name="carl wieman" userId="b21dcdc4cb1f5870" providerId="LiveId" clId="{E329A2D5-8917-4710-8792-3B1EBB4FF41C}" dt="2018-07-21T21:51:56.366" v="1828"/>
      <pc:docMkLst>
        <pc:docMk/>
      </pc:docMkLst>
      <pc:sldChg chg="modSp del">
        <pc:chgData name="carl wieman" userId="b21dcdc4cb1f5870" providerId="LiveId" clId="{E329A2D5-8917-4710-8792-3B1EBB4FF41C}" dt="2018-07-21T20:44:10.581" v="149" actId="6549"/>
        <pc:sldMkLst>
          <pc:docMk/>
          <pc:sldMk cId="0" sldId="538"/>
        </pc:sldMkLst>
        <pc:spChg chg="mod">
          <ac:chgData name="carl wieman" userId="b21dcdc4cb1f5870" providerId="LiveId" clId="{E329A2D5-8917-4710-8792-3B1EBB4FF41C}" dt="2018-07-21T20:43:29.069" v="124" actId="1076"/>
          <ac:spMkLst>
            <pc:docMk/>
            <pc:sldMk cId="0" sldId="538"/>
            <ac:spMk id="10" creationId="{00000000-0000-0000-0000-000000000000}"/>
          </ac:spMkLst>
        </pc:spChg>
        <pc:spChg chg="mod">
          <ac:chgData name="carl wieman" userId="b21dcdc4cb1f5870" providerId="LiveId" clId="{E329A2D5-8917-4710-8792-3B1EBB4FF41C}" dt="2018-07-21T20:44:10.581" v="149" actId="6549"/>
          <ac:spMkLst>
            <pc:docMk/>
            <pc:sldMk cId="0" sldId="538"/>
            <ac:spMk id="105476" creationId="{00000000-0000-0000-0000-000000000000}"/>
          </ac:spMkLst>
        </pc:spChg>
      </pc:sldChg>
      <pc:sldChg chg="delSp modSp delAnim">
        <pc:chgData name="carl wieman" userId="b21dcdc4cb1f5870" providerId="LiveId" clId="{E329A2D5-8917-4710-8792-3B1EBB4FF41C}" dt="2018-07-21T21:19:59.049" v="1523" actId="14100"/>
        <pc:sldMkLst>
          <pc:docMk/>
          <pc:sldMk cId="0" sldId="539"/>
        </pc:sldMkLst>
        <pc:spChg chg="mod">
          <ac:chgData name="carl wieman" userId="b21dcdc4cb1f5870" providerId="LiveId" clId="{E329A2D5-8917-4710-8792-3B1EBB4FF41C}" dt="2018-07-21T21:19:59.049" v="1523" actId="14100"/>
          <ac:spMkLst>
            <pc:docMk/>
            <pc:sldMk cId="0" sldId="539"/>
            <ac:spMk id="2" creationId="{00000000-0000-0000-0000-000000000000}"/>
          </ac:spMkLst>
        </pc:spChg>
        <pc:spChg chg="mod">
          <ac:chgData name="carl wieman" userId="b21dcdc4cb1f5870" providerId="LiveId" clId="{E329A2D5-8917-4710-8792-3B1EBB4FF41C}" dt="2018-07-21T21:19:29.022" v="1518" actId="20577"/>
          <ac:spMkLst>
            <pc:docMk/>
            <pc:sldMk cId="0" sldId="539"/>
            <ac:spMk id="3" creationId="{00000000-0000-0000-0000-000000000000}"/>
          </ac:spMkLst>
        </pc:spChg>
        <pc:spChg chg="del mod">
          <ac:chgData name="carl wieman" userId="b21dcdc4cb1f5870" providerId="LiveId" clId="{E329A2D5-8917-4710-8792-3B1EBB4FF41C}" dt="2018-07-21T21:19:40.300" v="1521" actId="478"/>
          <ac:spMkLst>
            <pc:docMk/>
            <pc:sldMk cId="0" sldId="539"/>
            <ac:spMk id="4" creationId="{00000000-0000-0000-0000-000000000000}"/>
          </ac:spMkLst>
        </pc:spChg>
        <pc:spChg chg="del">
          <ac:chgData name="carl wieman" userId="b21dcdc4cb1f5870" providerId="LiveId" clId="{E329A2D5-8917-4710-8792-3B1EBB4FF41C}" dt="2018-07-21T20:46:57.979" v="150" actId="478"/>
          <ac:spMkLst>
            <pc:docMk/>
            <pc:sldMk cId="0" sldId="539"/>
            <ac:spMk id="5" creationId="{00000000-0000-0000-0000-000000000000}"/>
          </ac:spMkLst>
        </pc:spChg>
      </pc:sldChg>
      <pc:sldChg chg="addSp delSp modSp">
        <pc:chgData name="carl wieman" userId="b21dcdc4cb1f5870" providerId="LiveId" clId="{E329A2D5-8917-4710-8792-3B1EBB4FF41C}" dt="2018-07-21T21:48:40.632" v="1744"/>
        <pc:sldMkLst>
          <pc:docMk/>
          <pc:sldMk cId="0" sldId="567"/>
        </pc:sldMkLst>
        <pc:spChg chg="add mod">
          <ac:chgData name="carl wieman" userId="b21dcdc4cb1f5870" providerId="LiveId" clId="{E329A2D5-8917-4710-8792-3B1EBB4FF41C}" dt="2018-07-21T21:48:33.634" v="1741" actId="1076"/>
          <ac:spMkLst>
            <pc:docMk/>
            <pc:sldMk cId="0" sldId="567"/>
            <ac:spMk id="2" creationId="{2B1B519E-CC97-42AC-A5C9-FFC39C83F4EC}"/>
          </ac:spMkLst>
        </pc:spChg>
        <pc:spChg chg="add mod">
          <ac:chgData name="carl wieman" userId="b21dcdc4cb1f5870" providerId="LiveId" clId="{E329A2D5-8917-4710-8792-3B1EBB4FF41C}" dt="2018-07-21T21:48:25.430" v="1738" actId="1076"/>
          <ac:spMkLst>
            <pc:docMk/>
            <pc:sldMk cId="0" sldId="567"/>
            <ac:spMk id="3" creationId="{5336B008-6260-45F8-9910-958EF73F6F5C}"/>
          </ac:spMkLst>
        </pc:spChg>
        <pc:spChg chg="add mod">
          <ac:chgData name="carl wieman" userId="b21dcdc4cb1f5870" providerId="LiveId" clId="{E329A2D5-8917-4710-8792-3B1EBB4FF41C}" dt="2018-07-21T21:48:31.136" v="1740" actId="1076"/>
          <ac:spMkLst>
            <pc:docMk/>
            <pc:sldMk cId="0" sldId="567"/>
            <ac:spMk id="5" creationId="{5ED12767-2479-4369-963F-707DE95A4A3D}"/>
          </ac:spMkLst>
        </pc:spChg>
        <pc:spChg chg="del mod">
          <ac:chgData name="carl wieman" userId="b21dcdc4cb1f5870" providerId="LiveId" clId="{E329A2D5-8917-4710-8792-3B1EBB4FF41C}" dt="2018-07-21T21:48:40.632" v="1744"/>
          <ac:spMkLst>
            <pc:docMk/>
            <pc:sldMk cId="0" sldId="567"/>
            <ac:spMk id="6" creationId="{00000000-0000-0000-0000-000000000000}"/>
          </ac:spMkLst>
        </pc:spChg>
        <pc:spChg chg="mod">
          <ac:chgData name="carl wieman" userId="b21dcdc4cb1f5870" providerId="LiveId" clId="{E329A2D5-8917-4710-8792-3B1EBB4FF41C}" dt="2018-07-21T21:48:28.627" v="1739" actId="1076"/>
          <ac:spMkLst>
            <pc:docMk/>
            <pc:sldMk cId="0" sldId="567"/>
            <ac:spMk id="7" creationId="{00000000-0000-0000-0000-000000000000}"/>
          </ac:spMkLst>
        </pc:spChg>
        <pc:spChg chg="del mod">
          <ac:chgData name="carl wieman" userId="b21dcdc4cb1f5870" providerId="LiveId" clId="{E329A2D5-8917-4710-8792-3B1EBB4FF41C}" dt="2018-07-21T21:47:02.685" v="1687"/>
          <ac:spMkLst>
            <pc:docMk/>
            <pc:sldMk cId="0" sldId="567"/>
            <ac:spMk id="8" creationId="{39EBF33D-94F9-4E23-88A2-465427C0E475}"/>
          </ac:spMkLst>
        </pc:spChg>
      </pc:sldChg>
      <pc:sldChg chg="addSp delSp modSp delAnim">
        <pc:chgData name="carl wieman" userId="b21dcdc4cb1f5870" providerId="LiveId" clId="{E329A2D5-8917-4710-8792-3B1EBB4FF41C}" dt="2018-07-21T21:51:13.153" v="1799"/>
        <pc:sldMkLst>
          <pc:docMk/>
          <pc:sldMk cId="0" sldId="607"/>
        </pc:sldMkLst>
        <pc:spChg chg="mod">
          <ac:chgData name="carl wieman" userId="b21dcdc4cb1f5870" providerId="LiveId" clId="{E329A2D5-8917-4710-8792-3B1EBB4FF41C}" dt="2018-07-21T21:07:18.159" v="1084" actId="6549"/>
          <ac:spMkLst>
            <pc:docMk/>
            <pc:sldMk cId="0" sldId="607"/>
            <ac:spMk id="2" creationId="{00000000-0000-0000-0000-000000000000}"/>
          </ac:spMkLst>
        </pc:spChg>
        <pc:spChg chg="del">
          <ac:chgData name="carl wieman" userId="b21dcdc4cb1f5870" providerId="LiveId" clId="{E329A2D5-8917-4710-8792-3B1EBB4FF41C}" dt="2018-07-21T20:59:00.798" v="778" actId="478"/>
          <ac:spMkLst>
            <pc:docMk/>
            <pc:sldMk cId="0" sldId="607"/>
            <ac:spMk id="5" creationId="{00000000-0000-0000-0000-000000000000}"/>
          </ac:spMkLst>
        </pc:spChg>
        <pc:spChg chg="add del mod">
          <ac:chgData name="carl wieman" userId="b21dcdc4cb1f5870" providerId="LiveId" clId="{E329A2D5-8917-4710-8792-3B1EBB4FF41C}" dt="2018-07-21T21:51:13.153" v="1799"/>
          <ac:spMkLst>
            <pc:docMk/>
            <pc:sldMk cId="0" sldId="607"/>
            <ac:spMk id="6" creationId="{FAAFEC28-BE24-4667-AB6D-89041DA89BA7}"/>
          </ac:spMkLst>
        </pc:spChg>
      </pc:sldChg>
      <pc:sldChg chg="addSp delSp modSp ord delAnim modAnim">
        <pc:chgData name="carl wieman" userId="b21dcdc4cb1f5870" providerId="LiveId" clId="{E329A2D5-8917-4710-8792-3B1EBB4FF41C}" dt="2018-07-21T21:42:42.343" v="1666"/>
        <pc:sldMkLst>
          <pc:docMk/>
          <pc:sldMk cId="3560270477" sldId="729"/>
        </pc:sldMkLst>
        <pc:spChg chg="mod">
          <ac:chgData name="carl wieman" userId="b21dcdc4cb1f5870" providerId="LiveId" clId="{E329A2D5-8917-4710-8792-3B1EBB4FF41C}" dt="2018-07-21T21:01:59.768" v="933" actId="113"/>
          <ac:spMkLst>
            <pc:docMk/>
            <pc:sldMk cId="3560270477" sldId="729"/>
            <ac:spMk id="2" creationId="{00000000-0000-0000-0000-000000000000}"/>
          </ac:spMkLst>
        </pc:spChg>
        <pc:spChg chg="mod">
          <ac:chgData name="carl wieman" userId="b21dcdc4cb1f5870" providerId="LiveId" clId="{E329A2D5-8917-4710-8792-3B1EBB4FF41C}" dt="2018-07-21T21:02:50.247" v="936"/>
          <ac:spMkLst>
            <pc:docMk/>
            <pc:sldMk cId="3560270477" sldId="729"/>
            <ac:spMk id="3" creationId="{00000000-0000-0000-0000-000000000000}"/>
          </ac:spMkLst>
        </pc:spChg>
        <pc:spChg chg="add del mod">
          <ac:chgData name="carl wieman" userId="b21dcdc4cb1f5870" providerId="LiveId" clId="{E329A2D5-8917-4710-8792-3B1EBB4FF41C}" dt="2018-07-21T21:42:42.343" v="1666"/>
          <ac:spMkLst>
            <pc:docMk/>
            <pc:sldMk cId="3560270477" sldId="729"/>
            <ac:spMk id="4" creationId="{468269BC-3562-4222-8769-D79A829EF846}"/>
          </ac:spMkLst>
        </pc:spChg>
        <pc:spChg chg="del mod">
          <ac:chgData name="carl wieman" userId="b21dcdc4cb1f5870" providerId="LiveId" clId="{E329A2D5-8917-4710-8792-3B1EBB4FF41C}" dt="2018-07-21T20:49:51.629" v="265" actId="478"/>
          <ac:spMkLst>
            <pc:docMk/>
            <pc:sldMk cId="3560270477" sldId="729"/>
            <ac:spMk id="5" creationId="{00000000-0000-0000-0000-000000000000}"/>
          </ac:spMkLst>
        </pc:spChg>
      </pc:sldChg>
      <pc:sldChg chg="delSp modSp ord delAnim">
        <pc:chgData name="carl wieman" userId="b21dcdc4cb1f5870" providerId="LiveId" clId="{E329A2D5-8917-4710-8792-3B1EBB4FF41C}" dt="2018-07-21T21:12:31.362" v="1369" actId="20577"/>
        <pc:sldMkLst>
          <pc:docMk/>
          <pc:sldMk cId="2336851247" sldId="731"/>
        </pc:sldMkLst>
        <pc:spChg chg="del">
          <ac:chgData name="carl wieman" userId="b21dcdc4cb1f5870" providerId="LiveId" clId="{E329A2D5-8917-4710-8792-3B1EBB4FF41C}" dt="2018-07-21T20:48:28.977" v="252" actId="478"/>
          <ac:spMkLst>
            <pc:docMk/>
            <pc:sldMk cId="2336851247" sldId="731"/>
            <ac:spMk id="2" creationId="{00000000-0000-0000-0000-000000000000}"/>
          </ac:spMkLst>
        </pc:spChg>
        <pc:spChg chg="mod">
          <ac:chgData name="carl wieman" userId="b21dcdc4cb1f5870" providerId="LiveId" clId="{E329A2D5-8917-4710-8792-3B1EBB4FF41C}" dt="2018-07-21T21:12:31.362" v="1369" actId="20577"/>
          <ac:spMkLst>
            <pc:docMk/>
            <pc:sldMk cId="2336851247" sldId="731"/>
            <ac:spMk id="3" creationId="{00000000-0000-0000-0000-000000000000}"/>
          </ac:spMkLst>
        </pc:spChg>
        <pc:spChg chg="del mod">
          <ac:chgData name="carl wieman" userId="b21dcdc4cb1f5870" providerId="LiveId" clId="{E329A2D5-8917-4710-8792-3B1EBB4FF41C}" dt="2018-07-21T20:48:49.576" v="256"/>
          <ac:spMkLst>
            <pc:docMk/>
            <pc:sldMk cId="2336851247" sldId="731"/>
            <ac:spMk id="8" creationId="{00000000-0000-0000-0000-000000000000}"/>
          </ac:spMkLst>
        </pc:spChg>
        <pc:spChg chg="mod">
          <ac:chgData name="carl wieman" userId="b21dcdc4cb1f5870" providerId="LiveId" clId="{E329A2D5-8917-4710-8792-3B1EBB4FF41C}" dt="2018-07-21T21:12:00.738" v="1319" actId="20577"/>
          <ac:spMkLst>
            <pc:docMk/>
            <pc:sldMk cId="2336851247" sldId="731"/>
            <ac:spMk id="9" creationId="{00000000-0000-0000-0000-000000000000}"/>
          </ac:spMkLst>
        </pc:spChg>
        <pc:spChg chg="del mod">
          <ac:chgData name="carl wieman" userId="b21dcdc4cb1f5870" providerId="LiveId" clId="{E329A2D5-8917-4710-8792-3B1EBB4FF41C}" dt="2018-07-21T20:48:32.515" v="253" actId="478"/>
          <ac:spMkLst>
            <pc:docMk/>
            <pc:sldMk cId="2336851247" sldId="731"/>
            <ac:spMk id="10" creationId="{00000000-0000-0000-0000-000000000000}"/>
          </ac:spMkLst>
        </pc:spChg>
      </pc:sldChg>
      <pc:sldChg chg="addSp delSp modSp delAnim modAnim">
        <pc:chgData name="carl wieman" userId="b21dcdc4cb1f5870" providerId="LiveId" clId="{E329A2D5-8917-4710-8792-3B1EBB4FF41C}" dt="2018-07-21T21:18:31.505" v="1490"/>
        <pc:sldMkLst>
          <pc:docMk/>
          <pc:sldMk cId="3530271725" sldId="740"/>
        </pc:sldMkLst>
        <pc:spChg chg="mod">
          <ac:chgData name="carl wieman" userId="b21dcdc4cb1f5870" providerId="LiveId" clId="{E329A2D5-8917-4710-8792-3B1EBB4FF41C}" dt="2018-07-21T21:07:40.712" v="1085" actId="114"/>
          <ac:spMkLst>
            <pc:docMk/>
            <pc:sldMk cId="3530271725" sldId="740"/>
            <ac:spMk id="2" creationId="{77BCEE4D-BCF6-4120-91FE-24F6794A99C4}"/>
          </ac:spMkLst>
        </pc:spChg>
        <pc:spChg chg="mod">
          <ac:chgData name="carl wieman" userId="b21dcdc4cb1f5870" providerId="LiveId" clId="{E329A2D5-8917-4710-8792-3B1EBB4FF41C}" dt="2018-07-21T21:15:53.727" v="1482" actId="114"/>
          <ac:spMkLst>
            <pc:docMk/>
            <pc:sldMk cId="3530271725" sldId="740"/>
            <ac:spMk id="3" creationId="{667AF9C4-9F1C-4D10-84F8-848726602B82}"/>
          </ac:spMkLst>
        </pc:spChg>
        <pc:spChg chg="mod">
          <ac:chgData name="carl wieman" userId="b21dcdc4cb1f5870" providerId="LiveId" clId="{E329A2D5-8917-4710-8792-3B1EBB4FF41C}" dt="2018-07-21T20:59:48.233" v="800" actId="20577"/>
          <ac:spMkLst>
            <pc:docMk/>
            <pc:sldMk cId="3530271725" sldId="740"/>
            <ac:spMk id="4" creationId="{367FAA72-EAF2-4584-8695-7C7C1073E3C5}"/>
          </ac:spMkLst>
        </pc:spChg>
        <pc:spChg chg="del">
          <ac:chgData name="carl wieman" userId="b21dcdc4cb1f5870" providerId="LiveId" clId="{E329A2D5-8917-4710-8792-3B1EBB4FF41C}" dt="2018-07-21T20:59:24.508" v="794" actId="478"/>
          <ac:spMkLst>
            <pc:docMk/>
            <pc:sldMk cId="3530271725" sldId="740"/>
            <ac:spMk id="5" creationId="{C3FAB89C-5103-4078-923B-6DFBD1D6348D}"/>
          </ac:spMkLst>
        </pc:spChg>
        <pc:spChg chg="add mod">
          <ac:chgData name="carl wieman" userId="b21dcdc4cb1f5870" providerId="LiveId" clId="{E329A2D5-8917-4710-8792-3B1EBB4FF41C}" dt="2018-07-21T21:15:11.888" v="1432" actId="1076"/>
          <ac:spMkLst>
            <pc:docMk/>
            <pc:sldMk cId="3530271725" sldId="740"/>
            <ac:spMk id="6" creationId="{FF4C268D-8621-4443-AA76-A6704D7865CC}"/>
          </ac:spMkLst>
        </pc:spChg>
        <pc:picChg chg="add mod">
          <ac:chgData name="carl wieman" userId="b21dcdc4cb1f5870" providerId="LiveId" clId="{E329A2D5-8917-4710-8792-3B1EBB4FF41C}" dt="2018-07-21T21:18:20.642" v="1489" actId="1076"/>
          <ac:picMkLst>
            <pc:docMk/>
            <pc:sldMk cId="3530271725" sldId="740"/>
            <ac:picMk id="8" creationId="{A336E672-F53D-42CC-B4EA-2B71D264217E}"/>
          </ac:picMkLst>
        </pc:picChg>
      </pc:sldChg>
      <pc:sldChg chg="modSp modAnim">
        <pc:chgData name="carl wieman" userId="b21dcdc4cb1f5870" providerId="LiveId" clId="{E329A2D5-8917-4710-8792-3B1EBB4FF41C}" dt="2018-07-21T21:04:57.739" v="990" actId="20577"/>
        <pc:sldMkLst>
          <pc:docMk/>
          <pc:sldMk cId="2871485568" sldId="743"/>
        </pc:sldMkLst>
        <pc:spChg chg="mod">
          <ac:chgData name="carl wieman" userId="b21dcdc4cb1f5870" providerId="LiveId" clId="{E329A2D5-8917-4710-8792-3B1EBB4FF41C}" dt="2018-07-21T21:04:57.739" v="990" actId="20577"/>
          <ac:spMkLst>
            <pc:docMk/>
            <pc:sldMk cId="2871485568" sldId="743"/>
            <ac:spMk id="8" creationId="{00000000-0000-0000-0000-000000000000}"/>
          </ac:spMkLst>
        </pc:spChg>
        <pc:grpChg chg="mod">
          <ac:chgData name="carl wieman" userId="b21dcdc4cb1f5870" providerId="LiveId" clId="{E329A2D5-8917-4710-8792-3B1EBB4FF41C}" dt="2018-07-21T21:04:47.123" v="970" actId="1076"/>
          <ac:grpSpMkLst>
            <pc:docMk/>
            <pc:sldMk cId="2871485568" sldId="743"/>
            <ac:grpSpMk id="2" creationId="{0201BA34-5253-4725-A175-CD66CA6795BD}"/>
          </ac:grpSpMkLst>
        </pc:grpChg>
      </pc:sldChg>
      <pc:sldChg chg="delSp modSp delAnim modAnim">
        <pc:chgData name="carl wieman" userId="b21dcdc4cb1f5870" providerId="LiveId" clId="{E329A2D5-8917-4710-8792-3B1EBB4FF41C}" dt="2018-07-21T21:20:32.893" v="1526" actId="20577"/>
        <pc:sldMkLst>
          <pc:docMk/>
          <pc:sldMk cId="839263289" sldId="744"/>
        </pc:sldMkLst>
        <pc:spChg chg="mod">
          <ac:chgData name="carl wieman" userId="b21dcdc4cb1f5870" providerId="LiveId" clId="{E329A2D5-8917-4710-8792-3B1EBB4FF41C}" dt="2018-07-21T21:20:32.893" v="1526" actId="20577"/>
          <ac:spMkLst>
            <pc:docMk/>
            <pc:sldMk cId="839263289" sldId="744"/>
            <ac:spMk id="2" creationId="{1DE2E345-345D-4690-975C-15C5D2879F07}"/>
          </ac:spMkLst>
        </pc:spChg>
        <pc:spChg chg="del">
          <ac:chgData name="carl wieman" userId="b21dcdc4cb1f5870" providerId="LiveId" clId="{E329A2D5-8917-4710-8792-3B1EBB4FF41C}" dt="2018-07-21T21:05:38.668" v="994" actId="478"/>
          <ac:spMkLst>
            <pc:docMk/>
            <pc:sldMk cId="839263289" sldId="744"/>
            <ac:spMk id="3" creationId="{1883A3C3-9609-408A-9F84-B09241A98E3C}"/>
          </ac:spMkLst>
        </pc:spChg>
        <pc:cxnChg chg="del">
          <ac:chgData name="carl wieman" userId="b21dcdc4cb1f5870" providerId="LiveId" clId="{E329A2D5-8917-4710-8792-3B1EBB4FF41C}" dt="2018-07-21T21:05:35.388" v="993" actId="478"/>
          <ac:cxnSpMkLst>
            <pc:docMk/>
            <pc:sldMk cId="839263289" sldId="744"/>
            <ac:cxnSpMk id="5" creationId="{28AAF3C3-EFD2-44C4-92AA-EB2E82B01429}"/>
          </ac:cxnSpMkLst>
        </pc:cxnChg>
      </pc:sldChg>
      <pc:sldChg chg="addSp modSp add ord modAnim">
        <pc:chgData name="carl wieman" userId="b21dcdc4cb1f5870" providerId="LiveId" clId="{E329A2D5-8917-4710-8792-3B1EBB4FF41C}" dt="2018-07-21T21:25:49.833" v="1557" actId="1076"/>
        <pc:sldMkLst>
          <pc:docMk/>
          <pc:sldMk cId="681384077" sldId="749"/>
        </pc:sldMkLst>
        <pc:spChg chg="add mod">
          <ac:chgData name="carl wieman" userId="b21dcdc4cb1f5870" providerId="LiveId" clId="{E329A2D5-8917-4710-8792-3B1EBB4FF41C}" dt="2018-07-21T20:54:24.446" v="686" actId="1076"/>
          <ac:spMkLst>
            <pc:docMk/>
            <pc:sldMk cId="681384077" sldId="749"/>
            <ac:spMk id="2" creationId="{45DFA3F4-436E-4739-B5E3-5E69CAE4FBB6}"/>
          </ac:spMkLst>
        </pc:spChg>
        <pc:spChg chg="add mod">
          <ac:chgData name="carl wieman" userId="b21dcdc4cb1f5870" providerId="LiveId" clId="{E329A2D5-8917-4710-8792-3B1EBB4FF41C}" dt="2018-07-21T21:25:32.450" v="1556" actId="255"/>
          <ac:spMkLst>
            <pc:docMk/>
            <pc:sldMk cId="681384077" sldId="749"/>
            <ac:spMk id="3" creationId="{B4FA8604-1DEA-4C68-9038-630A346F436C}"/>
          </ac:spMkLst>
        </pc:spChg>
        <pc:spChg chg="add mod">
          <ac:chgData name="carl wieman" userId="b21dcdc4cb1f5870" providerId="LiveId" clId="{E329A2D5-8917-4710-8792-3B1EBB4FF41C}" dt="2018-07-21T21:25:49.833" v="1557" actId="1076"/>
          <ac:spMkLst>
            <pc:docMk/>
            <pc:sldMk cId="681384077" sldId="749"/>
            <ac:spMk id="4" creationId="{EB768E98-A78F-45DC-9569-A861EC089899}"/>
          </ac:spMkLst>
        </pc:spChg>
        <pc:spChg chg="add mod">
          <ac:chgData name="carl wieman" userId="b21dcdc4cb1f5870" providerId="LiveId" clId="{E329A2D5-8917-4710-8792-3B1EBB4FF41C}" dt="2018-07-21T21:14:37.822" v="1430" actId="1076"/>
          <ac:spMkLst>
            <pc:docMk/>
            <pc:sldMk cId="681384077" sldId="749"/>
            <ac:spMk id="5" creationId="{296FED7D-06EE-489C-BA09-5F1CDF2CC698}"/>
          </ac:spMkLst>
        </pc:spChg>
      </pc:sldChg>
      <pc:sldChg chg="addSp modSp add modAnim">
        <pc:chgData name="carl wieman" userId="b21dcdc4cb1f5870" providerId="LiveId" clId="{E329A2D5-8917-4710-8792-3B1EBB4FF41C}" dt="2018-07-21T21:51:56.366" v="1828"/>
        <pc:sldMkLst>
          <pc:docMk/>
          <pc:sldMk cId="3880829288" sldId="750"/>
        </pc:sldMkLst>
        <pc:spChg chg="add mod">
          <ac:chgData name="carl wieman" userId="b21dcdc4cb1f5870" providerId="LiveId" clId="{E329A2D5-8917-4710-8792-3B1EBB4FF41C}" dt="2018-07-21T20:58:47.474" v="777" actId="20577"/>
          <ac:spMkLst>
            <pc:docMk/>
            <pc:sldMk cId="3880829288" sldId="750"/>
            <ac:spMk id="2" creationId="{DCD08E71-7054-4978-B901-4F58DA6931F4}"/>
          </ac:spMkLst>
        </pc:spChg>
        <pc:spChg chg="add mod">
          <ac:chgData name="carl wieman" userId="b21dcdc4cb1f5870" providerId="LiveId" clId="{E329A2D5-8917-4710-8792-3B1EBB4FF41C}" dt="2018-07-21T21:51:49.947" v="1827" actId="1076"/>
          <ac:spMkLst>
            <pc:docMk/>
            <pc:sldMk cId="3880829288" sldId="750"/>
            <ac:spMk id="3" creationId="{508AE2CD-B9ED-4096-A83B-F5E01455E80D}"/>
          </ac:spMkLst>
        </pc:spChg>
      </pc:sldChg>
      <pc:sldChg chg="addSp modSp add">
        <pc:chgData name="carl wieman" userId="b21dcdc4cb1f5870" providerId="LiveId" clId="{E329A2D5-8917-4710-8792-3B1EBB4FF41C}" dt="2018-07-21T21:44:20.363" v="1683" actId="1076"/>
        <pc:sldMkLst>
          <pc:docMk/>
          <pc:sldMk cId="2294525022" sldId="751"/>
        </pc:sldMkLst>
        <pc:spChg chg="add mod">
          <ac:chgData name="carl wieman" userId="b21dcdc4cb1f5870" providerId="LiveId" clId="{E329A2D5-8917-4710-8792-3B1EBB4FF41C}" dt="2018-07-21T21:09:54.793" v="1179" actId="20577"/>
          <ac:spMkLst>
            <pc:docMk/>
            <pc:sldMk cId="2294525022" sldId="751"/>
            <ac:spMk id="2" creationId="{4666BA08-21A2-4921-A757-881029FBEAA6}"/>
          </ac:spMkLst>
        </pc:spChg>
        <pc:spChg chg="add mod">
          <ac:chgData name="carl wieman" userId="b21dcdc4cb1f5870" providerId="LiveId" clId="{E329A2D5-8917-4710-8792-3B1EBB4FF41C}" dt="2018-07-21T21:44:20.363" v="1683" actId="1076"/>
          <ac:spMkLst>
            <pc:docMk/>
            <pc:sldMk cId="2294525022" sldId="751"/>
            <ac:spMk id="3" creationId="{64D679C9-F133-4B4C-8EE3-CB5128549020}"/>
          </ac:spMkLst>
        </pc:spChg>
        <pc:spChg chg="add mod">
          <ac:chgData name="carl wieman" userId="b21dcdc4cb1f5870" providerId="LiveId" clId="{E329A2D5-8917-4710-8792-3B1EBB4FF41C}" dt="2018-07-21T21:44:02.963" v="1676" actId="255"/>
          <ac:spMkLst>
            <pc:docMk/>
            <pc:sldMk cId="2294525022" sldId="751"/>
            <ac:spMk id="4" creationId="{DC9B3355-4EF4-49EB-B95D-7B98BBA75A41}"/>
          </ac:spMkLst>
        </pc:spChg>
      </pc:sldChg>
      <pc:sldMasterChg chg="delSldLayout">
        <pc:chgData name="carl wieman" userId="b21dcdc4cb1f5870" providerId="LiveId" clId="{E329A2D5-8917-4710-8792-3B1EBB4FF41C}" dt="2018-07-21T20:30:27.283" v="53" actId="2696"/>
        <pc:sldMasterMkLst>
          <pc:docMk/>
          <pc:sldMasterMk cId="0" sldId="2147483651"/>
        </pc:sldMasterMkLst>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porter1\Dropbox\Research\Throughput-Better\PI%20Efficiency%20Summary%20V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45659642289111"/>
          <c:y val="0.11122474797659108"/>
          <c:w val="0.8235982538580402"/>
          <c:h val="0.77386210947764378"/>
        </c:manualLayout>
      </c:layout>
      <c:barChart>
        <c:barDir val="col"/>
        <c:grouping val="clustered"/>
        <c:varyColors val="0"/>
        <c:ser>
          <c:idx val="0"/>
          <c:order val="0"/>
          <c:tx>
            <c:strRef>
              <c:f>'All course Summary Data'!$Q$28</c:f>
              <c:strCache>
                <c:ptCount val="1"/>
                <c:pt idx="0">
                  <c:v>Standard Instruction</c:v>
                </c:pt>
              </c:strCache>
            </c:strRef>
          </c:tx>
          <c:spPr>
            <a:solidFill>
              <a:schemeClr val="accent1">
                <a:lumMod val="50000"/>
              </a:schemeClr>
            </a:solidFill>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1C-4606-933F-61A4A5498E2A}"/>
                </c:ext>
              </c:extLst>
            </c:dLbl>
            <c:dLbl>
              <c:idx val="1"/>
              <c:layout>
                <c:manualLayout>
                  <c:x val="4.1038526775053581E-3"/>
                  <c:y val="8.20770535501071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1C-4606-933F-61A4A5498E2A}"/>
                </c:ext>
              </c:extLst>
            </c:dLbl>
            <c:dLbl>
              <c:idx val="2"/>
              <c:layout>
                <c:manualLayout>
                  <c:x val="0"/>
                  <c:y val="1.64154107100215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1C-4606-933F-61A4A5498E2A}"/>
                </c:ext>
              </c:extLst>
            </c:dLbl>
            <c:dLbl>
              <c:idx val="3"/>
              <c:layout>
                <c:manualLayout>
                  <c:x val="0"/>
                  <c:y val="2.4623116065032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1C-4606-933F-61A4A5498E2A}"/>
                </c:ext>
              </c:extLst>
            </c:dLbl>
            <c:dLbl>
              <c:idx val="4"/>
              <c:layout>
                <c:manualLayout>
                  <c:x val="4.1038526775053581E-3"/>
                  <c:y val="2.0519263387526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1C-4606-933F-61A4A5498E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'All course Summary Data'!$M$34:$M$38</c:f>
              <c:strCache>
                <c:ptCount val="5"/>
                <c:pt idx="0">
                  <c:v>CS1*</c:v>
                </c:pt>
                <c:pt idx="1">
                  <c:v>CS1.5</c:v>
                </c:pt>
                <c:pt idx="2">
                  <c:v>Theory*</c:v>
                </c:pt>
                <c:pt idx="3">
                  <c:v>Arch*</c:v>
                </c:pt>
                <c:pt idx="4">
                  <c:v>Average*</c:v>
                </c:pt>
              </c:strCache>
            </c:strRef>
          </c:cat>
          <c:val>
            <c:numRef>
              <c:f>'All course Summary Data'!$Q$34:$Q$38</c:f>
              <c:numCache>
                <c:formatCode>0%</c:formatCode>
                <c:ptCount val="5"/>
                <c:pt idx="0">
                  <c:v>0.24036281179138305</c:v>
                </c:pt>
                <c:pt idx="1">
                  <c:v>0.14455343314403707</c:v>
                </c:pt>
                <c:pt idx="2">
                  <c:v>0.25056095736724016</c:v>
                </c:pt>
                <c:pt idx="3">
                  <c:v>0.15869468037550299</c:v>
                </c:pt>
                <c:pt idx="4">
                  <c:v>0.19854297066954094</c:v>
                </c:pt>
              </c:numCache>
            </c:numRef>
          </c:val>
          <c:extLst>
            <c:ext xmlns:c16="http://schemas.microsoft.com/office/drawing/2014/chart" uri="{C3380CC4-5D6E-409C-BE32-E72D297353CC}">
              <c16:uniqueId val="{00000005-541C-4606-933F-61A4A5498E2A}"/>
            </c:ext>
          </c:extLst>
        </c:ser>
        <c:ser>
          <c:idx val="1"/>
          <c:order val="1"/>
          <c:tx>
            <c:strRef>
              <c:f>'All course Summary Data'!$R$28</c:f>
              <c:strCache>
                <c:ptCount val="1"/>
                <c:pt idx="0">
                  <c:v>Peer Instruction</c:v>
                </c:pt>
              </c:strCache>
            </c:strRef>
          </c:tx>
          <c:spPr>
            <a:solidFill>
              <a:srgbClr val="66FF33"/>
            </a:solidFill>
          </c:spPr>
          <c:invertIfNegative val="0"/>
          <c:dLbls>
            <c:dLbl>
              <c:idx val="0"/>
              <c:layout>
                <c:manualLayout>
                  <c:x val="8.2077053550107196E-3"/>
                  <c:y val="2.0519263387526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1C-4606-933F-61A4A5498E2A}"/>
                </c:ext>
              </c:extLst>
            </c:dLbl>
            <c:dLbl>
              <c:idx val="1"/>
              <c:layout>
                <c:manualLayout>
                  <c:x val="1.6415410710021401E-2"/>
                  <c:y val="1.2311558032516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1C-4606-933F-61A4A5498E2A}"/>
                </c:ext>
              </c:extLst>
            </c:dLbl>
            <c:dLbl>
              <c:idx val="2"/>
              <c:layout>
                <c:manualLayout>
                  <c:x val="0"/>
                  <c:y val="2.0383222286957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1C-4606-933F-61A4A5498E2A}"/>
                </c:ext>
              </c:extLst>
            </c:dLbl>
            <c:dLbl>
              <c:idx val="3"/>
              <c:layout>
                <c:manualLayout>
                  <c:x val="8.2359983164841267E-3"/>
                  <c:y val="-1.243672255325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1C-4606-933F-61A4A5498E2A}"/>
                </c:ext>
              </c:extLst>
            </c:dLbl>
            <c:dLbl>
              <c:idx val="4"/>
              <c:layout>
                <c:manualLayout>
                  <c:x val="0"/>
                  <c:y val="2.46231160650322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41C-4606-933F-61A4A5498E2A}"/>
                </c:ext>
              </c:extLst>
            </c:dLbl>
            <c:dLbl>
              <c:idx val="5"/>
              <c:layout>
                <c:manualLayout>
                  <c:x val="0"/>
                  <c:y val="8.06201530703741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41C-4606-933F-61A4A5498E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'All course Summary Data'!$M$34:$M$38</c:f>
              <c:strCache>
                <c:ptCount val="5"/>
                <c:pt idx="0">
                  <c:v>CS1*</c:v>
                </c:pt>
                <c:pt idx="1">
                  <c:v>CS1.5</c:v>
                </c:pt>
                <c:pt idx="2">
                  <c:v>Theory*</c:v>
                </c:pt>
                <c:pt idx="3">
                  <c:v>Arch*</c:v>
                </c:pt>
                <c:pt idx="4">
                  <c:v>Average*</c:v>
                </c:pt>
              </c:strCache>
            </c:strRef>
          </c:cat>
          <c:val>
            <c:numRef>
              <c:f>'All course Summary Data'!$R$34:$R$38</c:f>
              <c:numCache>
                <c:formatCode>0%</c:formatCode>
                <c:ptCount val="5"/>
                <c:pt idx="0">
                  <c:v>9.7993827160493971E-2</c:v>
                </c:pt>
                <c:pt idx="1">
                  <c:v>0.10803324099723008</c:v>
                </c:pt>
                <c:pt idx="2">
                  <c:v>5.8309037900874619E-2</c:v>
                </c:pt>
                <c:pt idx="3">
                  <c:v>2.9411764705882398E-2</c:v>
                </c:pt>
                <c:pt idx="4">
                  <c:v>7.3436967691120222E-2</c:v>
                </c:pt>
              </c:numCache>
            </c:numRef>
          </c:val>
          <c:extLst>
            <c:ext xmlns:c16="http://schemas.microsoft.com/office/drawing/2014/chart" uri="{C3380CC4-5D6E-409C-BE32-E72D297353CC}">
              <c16:uniqueId val="{0000000C-541C-4606-933F-61A4A5498E2A}"/>
            </c:ext>
          </c:extLst>
        </c:ser>
        <c:dLbls>
          <c:showLegendKey val="0"/>
          <c:showVal val="0"/>
          <c:showCatName val="0"/>
          <c:showSerName val="0"/>
          <c:showPercent val="0"/>
          <c:showBubbleSize val="0"/>
        </c:dLbls>
        <c:gapWidth val="150"/>
        <c:axId val="221818416"/>
        <c:axId val="221819200"/>
      </c:barChart>
      <c:catAx>
        <c:axId val="221818416"/>
        <c:scaling>
          <c:orientation val="minMax"/>
        </c:scaling>
        <c:delete val="0"/>
        <c:axPos val="b"/>
        <c:numFmt formatCode="General" sourceLinked="0"/>
        <c:majorTickMark val="out"/>
        <c:minorTickMark val="none"/>
        <c:tickLblPos val="nextTo"/>
        <c:crossAx val="221819200"/>
        <c:crosses val="autoZero"/>
        <c:auto val="1"/>
        <c:lblAlgn val="ctr"/>
        <c:lblOffset val="100"/>
        <c:noMultiLvlLbl val="0"/>
      </c:catAx>
      <c:valAx>
        <c:axId val="221819200"/>
        <c:scaling>
          <c:orientation val="minMax"/>
        </c:scaling>
        <c:delete val="0"/>
        <c:axPos val="l"/>
        <c:majorGridlines/>
        <c:title>
          <c:tx>
            <c:rich>
              <a:bodyPr rot="-5400000" vert="horz"/>
              <a:lstStyle/>
              <a:p>
                <a:pPr>
                  <a:defRPr/>
                </a:pPr>
                <a:r>
                  <a:rPr lang="en-US"/>
                  <a:t>Fail Rate</a:t>
                </a:r>
              </a:p>
            </c:rich>
          </c:tx>
          <c:overlay val="0"/>
        </c:title>
        <c:numFmt formatCode="0%" sourceLinked="1"/>
        <c:majorTickMark val="out"/>
        <c:minorTickMark val="none"/>
        <c:tickLblPos val="nextTo"/>
        <c:crossAx val="221818416"/>
        <c:crosses val="autoZero"/>
        <c:crossBetween val="between"/>
      </c:valAx>
    </c:plotArea>
    <c:legend>
      <c:legendPos val="t"/>
      <c:layout>
        <c:manualLayout>
          <c:xMode val="edge"/>
          <c:yMode val="edge"/>
          <c:x val="7.9691844075046231E-2"/>
          <c:y val="1.8826482585503602E-2"/>
          <c:w val="0.84061631184990782"/>
          <c:h val="0.10720423444817706"/>
        </c:manualLayout>
      </c:layout>
      <c:overlay val="0"/>
    </c:legend>
    <c:plotVisOnly val="1"/>
    <c:dispBlanksAs val="gap"/>
    <c:showDLblsOverMax val="0"/>
  </c:chart>
  <c:spPr>
    <a:ln>
      <a:noFill/>
    </a:ln>
  </c:spPr>
  <c:txPr>
    <a:bodyPr/>
    <a:lstStyle/>
    <a:p>
      <a:pPr>
        <a:defRPr sz="20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0.8105</cdr:x>
      <cdr:y>0.11744</cdr:y>
    </cdr:from>
    <cdr:to>
      <cdr:x>0.8105</cdr:x>
      <cdr:y>0.88615</cdr:y>
    </cdr:to>
    <cdr:cxnSp macro="">
      <cdr:nvCxnSpPr>
        <cdr:cNvPr id="2" name="Straight Connector 1">
          <a:extLst xmlns:a="http://schemas.openxmlformats.org/drawingml/2006/main">
            <a:ext uri="{FF2B5EF4-FFF2-40B4-BE49-F238E27FC236}">
              <a16:creationId xmlns:a16="http://schemas.microsoft.com/office/drawing/2014/main" id="{102BAA19-A3A4-47C2-B888-E9E52961DE62}"/>
            </a:ext>
          </a:extLst>
        </cdr:cNvPr>
        <cdr:cNvCxnSpPr/>
      </cdr:nvCxnSpPr>
      <cdr:spPr>
        <a:xfrm xmlns:a="http://schemas.openxmlformats.org/drawingml/2006/main" flipV="1">
          <a:off x="2501798" y="241401"/>
          <a:ext cx="0" cy="158008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542" cy="465217"/>
          </a:xfrm>
          <a:prstGeom prst="rect">
            <a:avLst/>
          </a:prstGeom>
          <a:noFill/>
          <a:ln w="9525">
            <a:noFill/>
            <a:miter lim="800000"/>
            <a:headEnd/>
            <a:tailEnd/>
          </a:ln>
          <a:effectLst/>
        </p:spPr>
        <p:txBody>
          <a:bodyPr vert="horz" wrap="square" lIns="92094" tIns="46046" rIns="92094" bIns="46046" numCol="1" anchor="t" anchorCtr="0" compatLnSpc="1">
            <a:prstTxWarp prst="textNoShape">
              <a:avLst/>
            </a:prstTxWarp>
          </a:bodyPr>
          <a:lstStyle>
            <a:lvl1pPr>
              <a:defRPr sz="1200">
                <a:latin typeface="Arial" charset="0"/>
              </a:defRPr>
            </a:lvl1pPr>
          </a:lstStyle>
          <a:p>
            <a:pPr>
              <a:defRPr/>
            </a:pPr>
            <a:endParaRPr lang="en-US"/>
          </a:p>
        </p:txBody>
      </p:sp>
      <p:sp>
        <p:nvSpPr>
          <p:cNvPr id="20483" name="Rectangle 3"/>
          <p:cNvSpPr>
            <a:spLocks noGrp="1" noChangeArrowheads="1"/>
          </p:cNvSpPr>
          <p:nvPr>
            <p:ph type="dt" sz="quarter" idx="1"/>
          </p:nvPr>
        </p:nvSpPr>
        <p:spPr bwMode="auto">
          <a:xfrm>
            <a:off x="3884906" y="0"/>
            <a:ext cx="2971541" cy="465217"/>
          </a:xfrm>
          <a:prstGeom prst="rect">
            <a:avLst/>
          </a:prstGeom>
          <a:noFill/>
          <a:ln w="9525">
            <a:noFill/>
            <a:miter lim="800000"/>
            <a:headEnd/>
            <a:tailEnd/>
          </a:ln>
          <a:effectLst/>
        </p:spPr>
        <p:txBody>
          <a:bodyPr vert="horz" wrap="square" lIns="92094" tIns="46046" rIns="92094" bIns="46046" numCol="1" anchor="t" anchorCtr="0" compatLnSpc="1">
            <a:prstTxWarp prst="textNoShape">
              <a:avLst/>
            </a:prstTxWarp>
          </a:bodyPr>
          <a:lstStyle>
            <a:lvl1pPr algn="r">
              <a:defRPr sz="1200">
                <a:latin typeface="Arial" charset="0"/>
              </a:defRPr>
            </a:lvl1pPr>
          </a:lstStyle>
          <a:p>
            <a:pPr>
              <a:defRPr/>
            </a:pPr>
            <a:endParaRPr lang="en-US"/>
          </a:p>
        </p:txBody>
      </p:sp>
      <p:sp>
        <p:nvSpPr>
          <p:cNvPr id="20484" name="Rectangle 4"/>
          <p:cNvSpPr>
            <a:spLocks noGrp="1" noChangeArrowheads="1"/>
          </p:cNvSpPr>
          <p:nvPr>
            <p:ph type="ftr" sz="quarter" idx="2"/>
          </p:nvPr>
        </p:nvSpPr>
        <p:spPr bwMode="auto">
          <a:xfrm>
            <a:off x="0" y="8829596"/>
            <a:ext cx="2971542" cy="465216"/>
          </a:xfrm>
          <a:prstGeom prst="rect">
            <a:avLst/>
          </a:prstGeom>
          <a:noFill/>
          <a:ln w="9525">
            <a:noFill/>
            <a:miter lim="800000"/>
            <a:headEnd/>
            <a:tailEnd/>
          </a:ln>
          <a:effectLst/>
        </p:spPr>
        <p:txBody>
          <a:bodyPr vert="horz" wrap="square" lIns="92094" tIns="46046" rIns="92094" bIns="46046" numCol="1" anchor="b" anchorCtr="0" compatLnSpc="1">
            <a:prstTxWarp prst="textNoShape">
              <a:avLst/>
            </a:prstTxWarp>
          </a:bodyPr>
          <a:lstStyle>
            <a:lvl1pPr>
              <a:defRPr sz="1200">
                <a:latin typeface="Arial" charset="0"/>
              </a:defRPr>
            </a:lvl1pPr>
          </a:lstStyle>
          <a:p>
            <a:pPr>
              <a:defRPr/>
            </a:pPr>
            <a:endParaRPr lang="en-US"/>
          </a:p>
        </p:txBody>
      </p:sp>
      <p:sp>
        <p:nvSpPr>
          <p:cNvPr id="20485" name="Rectangle 5"/>
          <p:cNvSpPr>
            <a:spLocks noGrp="1" noChangeArrowheads="1"/>
          </p:cNvSpPr>
          <p:nvPr>
            <p:ph type="sldNum" sz="quarter" idx="3"/>
          </p:nvPr>
        </p:nvSpPr>
        <p:spPr bwMode="auto">
          <a:xfrm>
            <a:off x="3884906" y="8829596"/>
            <a:ext cx="2971541" cy="465216"/>
          </a:xfrm>
          <a:prstGeom prst="rect">
            <a:avLst/>
          </a:prstGeom>
          <a:noFill/>
          <a:ln w="9525">
            <a:noFill/>
            <a:miter lim="800000"/>
            <a:headEnd/>
            <a:tailEnd/>
          </a:ln>
          <a:effectLst/>
        </p:spPr>
        <p:txBody>
          <a:bodyPr vert="horz" wrap="square" lIns="92094" tIns="46046" rIns="92094" bIns="46046" numCol="1" anchor="b" anchorCtr="0" compatLnSpc="1">
            <a:prstTxWarp prst="textNoShape">
              <a:avLst/>
            </a:prstTxWarp>
          </a:bodyPr>
          <a:lstStyle>
            <a:lvl1pPr algn="r">
              <a:defRPr sz="1200">
                <a:latin typeface="Arial" charset="0"/>
              </a:defRPr>
            </a:lvl1pPr>
          </a:lstStyle>
          <a:p>
            <a:pPr>
              <a:defRPr/>
            </a:pPr>
            <a:fld id="{0D14DF71-CB66-4E6A-BF1B-EBCDD35D2BAF}" type="slidenum">
              <a:rPr lang="en-US"/>
              <a:pPr>
                <a:defRPr/>
              </a:pPr>
              <a:t>‹#›</a:t>
            </a:fld>
            <a:endParaRPr lang="en-US"/>
          </a:p>
        </p:txBody>
      </p:sp>
    </p:spTree>
    <p:extLst>
      <p:ext uri="{BB962C8B-B14F-4D97-AF65-F5344CB8AC3E}">
        <p14:creationId xmlns:p14="http://schemas.microsoft.com/office/powerpoint/2010/main" val="4218793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71542" cy="465217"/>
          </a:xfrm>
          <a:prstGeom prst="rect">
            <a:avLst/>
          </a:prstGeom>
          <a:noFill/>
          <a:ln w="9525">
            <a:noFill/>
            <a:miter lim="800000"/>
            <a:headEnd/>
            <a:tailEnd/>
          </a:ln>
          <a:effectLst/>
        </p:spPr>
        <p:txBody>
          <a:bodyPr vert="horz" wrap="square" lIns="92094" tIns="46046" rIns="92094" bIns="46046" numCol="1" anchor="t" anchorCtr="0" compatLnSpc="1">
            <a:prstTxWarp prst="textNoShape">
              <a:avLst/>
            </a:prstTxWarp>
          </a:bodyPr>
          <a:lstStyle>
            <a:lvl1pPr>
              <a:defRPr sz="1200">
                <a:latin typeface="Arial" charset="0"/>
              </a:defRPr>
            </a:lvl1pPr>
          </a:lstStyle>
          <a:p>
            <a:pPr>
              <a:defRPr/>
            </a:pPr>
            <a:endParaRPr lang="en-US"/>
          </a:p>
        </p:txBody>
      </p:sp>
      <p:sp>
        <p:nvSpPr>
          <p:cNvPr id="156675" name="Rectangle 3"/>
          <p:cNvSpPr>
            <a:spLocks noGrp="1" noChangeArrowheads="1"/>
          </p:cNvSpPr>
          <p:nvPr>
            <p:ph type="dt" idx="1"/>
          </p:nvPr>
        </p:nvSpPr>
        <p:spPr bwMode="auto">
          <a:xfrm>
            <a:off x="3884906" y="0"/>
            <a:ext cx="2971541" cy="465217"/>
          </a:xfrm>
          <a:prstGeom prst="rect">
            <a:avLst/>
          </a:prstGeom>
          <a:noFill/>
          <a:ln w="9525">
            <a:noFill/>
            <a:miter lim="800000"/>
            <a:headEnd/>
            <a:tailEnd/>
          </a:ln>
          <a:effectLst/>
        </p:spPr>
        <p:txBody>
          <a:bodyPr vert="horz" wrap="square" lIns="92094" tIns="46046" rIns="92094" bIns="46046"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156677" name="Rectangle 5"/>
          <p:cNvSpPr>
            <a:spLocks noGrp="1" noChangeArrowheads="1"/>
          </p:cNvSpPr>
          <p:nvPr>
            <p:ph type="body" sz="quarter" idx="3"/>
          </p:nvPr>
        </p:nvSpPr>
        <p:spPr bwMode="auto">
          <a:xfrm>
            <a:off x="686576" y="4415592"/>
            <a:ext cx="5486400" cy="4183776"/>
          </a:xfrm>
          <a:prstGeom prst="rect">
            <a:avLst/>
          </a:prstGeom>
          <a:noFill/>
          <a:ln w="9525">
            <a:noFill/>
            <a:miter lim="800000"/>
            <a:headEnd/>
            <a:tailEnd/>
          </a:ln>
          <a:effectLst/>
        </p:spPr>
        <p:txBody>
          <a:bodyPr vert="horz" wrap="square" lIns="92094" tIns="46046" rIns="92094" bIns="460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6678" name="Rectangle 6"/>
          <p:cNvSpPr>
            <a:spLocks noGrp="1" noChangeArrowheads="1"/>
          </p:cNvSpPr>
          <p:nvPr>
            <p:ph type="ftr" sz="quarter" idx="4"/>
          </p:nvPr>
        </p:nvSpPr>
        <p:spPr bwMode="auto">
          <a:xfrm>
            <a:off x="0" y="8829596"/>
            <a:ext cx="2971542" cy="465216"/>
          </a:xfrm>
          <a:prstGeom prst="rect">
            <a:avLst/>
          </a:prstGeom>
          <a:noFill/>
          <a:ln w="9525">
            <a:noFill/>
            <a:miter lim="800000"/>
            <a:headEnd/>
            <a:tailEnd/>
          </a:ln>
          <a:effectLst/>
        </p:spPr>
        <p:txBody>
          <a:bodyPr vert="horz" wrap="square" lIns="92094" tIns="46046" rIns="92094" bIns="46046" numCol="1" anchor="b" anchorCtr="0" compatLnSpc="1">
            <a:prstTxWarp prst="textNoShape">
              <a:avLst/>
            </a:prstTxWarp>
          </a:bodyPr>
          <a:lstStyle>
            <a:lvl1pPr>
              <a:defRPr sz="1200">
                <a:latin typeface="Arial" charset="0"/>
              </a:defRPr>
            </a:lvl1pPr>
          </a:lstStyle>
          <a:p>
            <a:pPr>
              <a:defRPr/>
            </a:pPr>
            <a:endParaRPr lang="en-US"/>
          </a:p>
        </p:txBody>
      </p:sp>
      <p:sp>
        <p:nvSpPr>
          <p:cNvPr id="156679" name="Rectangle 7"/>
          <p:cNvSpPr>
            <a:spLocks noGrp="1" noChangeArrowheads="1"/>
          </p:cNvSpPr>
          <p:nvPr>
            <p:ph type="sldNum" sz="quarter" idx="5"/>
          </p:nvPr>
        </p:nvSpPr>
        <p:spPr bwMode="auto">
          <a:xfrm>
            <a:off x="3884906" y="8829596"/>
            <a:ext cx="2971541" cy="465216"/>
          </a:xfrm>
          <a:prstGeom prst="rect">
            <a:avLst/>
          </a:prstGeom>
          <a:noFill/>
          <a:ln w="9525">
            <a:noFill/>
            <a:miter lim="800000"/>
            <a:headEnd/>
            <a:tailEnd/>
          </a:ln>
          <a:effectLst/>
        </p:spPr>
        <p:txBody>
          <a:bodyPr vert="horz" wrap="square" lIns="92094" tIns="46046" rIns="92094" bIns="46046" numCol="1" anchor="b" anchorCtr="0" compatLnSpc="1">
            <a:prstTxWarp prst="textNoShape">
              <a:avLst/>
            </a:prstTxWarp>
          </a:bodyPr>
          <a:lstStyle>
            <a:lvl1pPr algn="r">
              <a:defRPr sz="1200">
                <a:latin typeface="Arial" charset="0"/>
              </a:defRPr>
            </a:lvl1pPr>
          </a:lstStyle>
          <a:p>
            <a:pPr>
              <a:defRPr/>
            </a:pPr>
            <a:fld id="{4430287A-DC46-4929-9DC9-196785711385}" type="slidenum">
              <a:rPr lang="en-US"/>
              <a:pPr>
                <a:defRPr/>
              </a:pPr>
              <a:t>‹#›</a:t>
            </a:fld>
            <a:endParaRPr lang="en-US"/>
          </a:p>
        </p:txBody>
      </p:sp>
    </p:spTree>
    <p:extLst>
      <p:ext uri="{BB962C8B-B14F-4D97-AF65-F5344CB8AC3E}">
        <p14:creationId xmlns:p14="http://schemas.microsoft.com/office/powerpoint/2010/main" val="960226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430287A-DC46-4929-9DC9-196785711385}" type="slidenum">
              <a:rPr lang="en-US" smtClean="0"/>
              <a:pPr>
                <a:defRPr/>
              </a:pPr>
              <a:t>1</a:t>
            </a:fld>
            <a:endParaRPr lang="en-US"/>
          </a:p>
        </p:txBody>
      </p:sp>
    </p:spTree>
    <p:extLst>
      <p:ext uri="{BB962C8B-B14F-4D97-AF65-F5344CB8AC3E}">
        <p14:creationId xmlns:p14="http://schemas.microsoft.com/office/powerpoint/2010/main" val="621341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Intuition behind CS1.5 is that</a:t>
            </a:r>
            <a:r>
              <a:rPr lang="en-US" baseline="0" dirty="0"/>
              <a:t> CS1 is the immediate pre-curser to CS1.5.  What likely occurred here was that, with standard instruction, the students who might have failed CS1.5 were already gone having failed CS1 and having not returned. So CS1.5 with standard instruction has a much improved fail rate, but that’s misleading...</a:t>
            </a:r>
            <a:endParaRPr lang="en-US" dirty="0"/>
          </a:p>
          <a:p>
            <a:endParaRPr lang="en-US" dirty="0"/>
          </a:p>
        </p:txBody>
      </p:sp>
      <p:sp>
        <p:nvSpPr>
          <p:cNvPr id="4" name="Slide Number Placeholder 3"/>
          <p:cNvSpPr>
            <a:spLocks noGrp="1"/>
          </p:cNvSpPr>
          <p:nvPr>
            <p:ph type="sldNum" sz="quarter" idx="10"/>
          </p:nvPr>
        </p:nvSpPr>
        <p:spPr/>
        <p:txBody>
          <a:bodyPr/>
          <a:lstStyle/>
          <a:p>
            <a:fld id="{9AF12868-7B1F-44BA-8B5C-DE84C4B73AC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6586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CA"/>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CA"/>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CA"/>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CA"/>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CA"/>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CA"/>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CA"/>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CA"/>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CA"/>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CA"/>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CA"/>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CA"/>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CA"/>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CA"/>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CA"/>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CA"/>
            </a:p>
          </p:txBody>
        </p:sp>
      </p:grpSp>
      <p:sp>
        <p:nvSpPr>
          <p:cNvPr id="286759" name="Rectangle 39"/>
          <p:cNvSpPr>
            <a:spLocks noGrp="1" noChangeArrowheads="1"/>
          </p:cNvSpPr>
          <p:nvPr>
            <p:ph type="ctrTitle" sz="quarter"/>
          </p:nvPr>
        </p:nvSpPr>
        <p:spPr bwMode="auto">
          <a:xfrm>
            <a:off x="685800" y="1692275"/>
            <a:ext cx="7772400" cy="1736725"/>
          </a:xfrm>
          <a:prstGeom prst="rect">
            <a:avLst/>
          </a:prstGeom>
          <a:noFill/>
          <a:ln>
            <a:miter lim="800000"/>
            <a:headEnd/>
            <a:tailEnd/>
          </a:ln>
        </p:spPr>
        <p:txBody>
          <a:bodyPr vert="horz" wrap="square" lIns="91440" tIns="45720" rIns="91440" bIns="45720" numCol="1" anchor="b" anchorCtr="1" compatLnSpc="1">
            <a:prstTxWarp prst="textNoShape">
              <a:avLst/>
            </a:prstTxWarp>
          </a:bodyPr>
          <a:lstStyle>
            <a:lvl1pPr>
              <a:defRPr sz="5400"/>
            </a:lvl1pPr>
          </a:lstStyle>
          <a:p>
            <a:r>
              <a:rPr lang="en-US"/>
              <a:t>Click to edit Master title style</a:t>
            </a:r>
          </a:p>
        </p:txBody>
      </p:sp>
      <p:sp>
        <p:nvSpPr>
          <p:cNvPr id="286760" name="Rectangle 40"/>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54F16F8F-680D-4475-9655-2B6AC98EAD7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9A9E6A0B-483F-4E90-9A25-0CEFCEB9E0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598D041D-6AED-4712-949B-E79412C41F6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39"/>
          <p:cNvSpPr>
            <a:spLocks noGrp="1" noChangeArrowheads="1"/>
          </p:cNvSpPr>
          <p:nvPr>
            <p:ph type="dt" sz="half" idx="10"/>
          </p:nvPr>
        </p:nvSpPr>
        <p:spPr/>
        <p:txBody>
          <a:bodyPr/>
          <a:lstStyle>
            <a:lvl1pPr>
              <a:defRPr/>
            </a:lvl1pPr>
          </a:lstStyle>
          <a:p>
            <a:pPr>
              <a:defRPr/>
            </a:pPr>
            <a:endParaRPr lang="en-US"/>
          </a:p>
        </p:txBody>
      </p:sp>
      <p:sp>
        <p:nvSpPr>
          <p:cNvPr id="4" name="Rectangle 40"/>
          <p:cNvSpPr>
            <a:spLocks noGrp="1" noChangeArrowheads="1"/>
          </p:cNvSpPr>
          <p:nvPr>
            <p:ph type="ftr" sz="quarter" idx="11"/>
          </p:nvPr>
        </p:nvSpPr>
        <p:spPr/>
        <p:txBody>
          <a:bodyPr/>
          <a:lstStyle>
            <a:lvl1pPr>
              <a:defRPr/>
            </a:lvl1pPr>
          </a:lstStyle>
          <a:p>
            <a:pPr>
              <a:defRPr/>
            </a:pPr>
            <a:endParaRPr lang="en-US"/>
          </a:p>
        </p:txBody>
      </p:sp>
      <p:sp>
        <p:nvSpPr>
          <p:cNvPr id="5" name="Rectangle 41"/>
          <p:cNvSpPr>
            <a:spLocks noGrp="1" noChangeArrowheads="1"/>
          </p:cNvSpPr>
          <p:nvPr>
            <p:ph type="sldNum" sz="quarter" idx="12"/>
          </p:nvPr>
        </p:nvSpPr>
        <p:spPr/>
        <p:txBody>
          <a:bodyPr/>
          <a:lstStyle>
            <a:lvl1pPr>
              <a:defRPr/>
            </a:lvl1pPr>
          </a:lstStyle>
          <a:p>
            <a:pPr>
              <a:defRPr/>
            </a:pPr>
            <a:fld id="{D044F769-E799-4C38-9C75-C3092BC6EB9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C168E7-D106-4457-8085-8B58F099EEB2}" type="datetimeFigureOut">
              <a:rPr lang="en-US" smtClean="0">
                <a:solidFill>
                  <a:prstClr val="black">
                    <a:tint val="75000"/>
                  </a:prstClr>
                </a:solidFill>
              </a:rPr>
              <a:pPr/>
              <a:t>7/25/2018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pic>
        <p:nvPicPr>
          <p:cNvPr id="7" name="Picture 14" descr="https://encrypted-tbn0.google.com/images?q=tbn:ANd9GcSY1sg-5G0OOAgxOeDm_8WuCzGLKJbi_wJyXVfhT5ft9xJHeXWX"/>
          <p:cNvPicPr>
            <a:picLocks noChangeAspect="1" noChangeArrowheads="1"/>
          </p:cNvPicPr>
          <p:nvPr userDrawn="1">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6701940" y="5867400"/>
            <a:ext cx="2365860" cy="95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22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C168E7-D106-4457-8085-8B58F099EEB2}" type="datetimeFigureOut">
              <a:rPr lang="en-US" smtClean="0">
                <a:solidFill>
                  <a:prstClr val="black">
                    <a:tint val="75000"/>
                  </a:prstClr>
                </a:solidFill>
              </a:rPr>
              <a:pPr/>
              <a:t>7/25/2018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pic>
        <p:nvPicPr>
          <p:cNvPr id="7" name="Picture 14" descr="https://encrypted-tbn0.google.com/images?q=tbn:ANd9GcSY1sg-5G0OOAgxOeDm_8WuCzGLKJbi_wJyXVfhT5ft9xJHeXWX"/>
          <p:cNvPicPr>
            <a:picLocks noChangeAspect="1" noChangeArrowheads="1"/>
          </p:cNvPicPr>
          <p:nvPr userDrawn="1">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6329621"/>
            <a:ext cx="1219200" cy="49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585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C168E7-D106-4457-8085-8B58F099EEB2}" type="datetimeFigureOut">
              <a:rPr lang="en-US" smtClean="0">
                <a:solidFill>
                  <a:prstClr val="black">
                    <a:tint val="75000"/>
                  </a:prstClr>
                </a:solidFill>
              </a:rPr>
              <a:pPr/>
              <a:t>7/25/2018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201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C168E7-D106-4457-8085-8B58F099EEB2}" type="datetimeFigureOut">
              <a:rPr lang="en-US" smtClean="0">
                <a:solidFill>
                  <a:prstClr val="black">
                    <a:tint val="75000"/>
                  </a:prstClr>
                </a:solidFill>
              </a:rPr>
              <a:pPr/>
              <a:t>7/25/2018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576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C168E7-D106-4457-8085-8B58F099EEB2}" type="datetimeFigureOut">
              <a:rPr lang="en-US" smtClean="0">
                <a:solidFill>
                  <a:prstClr val="black">
                    <a:tint val="75000"/>
                  </a:prstClr>
                </a:solidFill>
              </a:rPr>
              <a:pPr/>
              <a:t>7/25/2018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260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C168E7-D106-4457-8085-8B58F099EEB2}" type="datetimeFigureOut">
              <a:rPr lang="en-US" smtClean="0">
                <a:solidFill>
                  <a:prstClr val="black">
                    <a:tint val="75000"/>
                  </a:prstClr>
                </a:solidFill>
              </a:rPr>
              <a:pPr/>
              <a:t>7/25/2018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366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168E7-D106-4457-8085-8B58F099EEB2}" type="datetimeFigureOut">
              <a:rPr lang="en-US" smtClean="0">
                <a:solidFill>
                  <a:prstClr val="black">
                    <a:tint val="75000"/>
                  </a:prstClr>
                </a:solidFill>
              </a:rPr>
              <a:pPr/>
              <a:t>7/25/2018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10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79D28230-BC61-4BCC-8F96-4923DA33D85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C168E7-D106-4457-8085-8B58F099EEB2}" type="datetimeFigureOut">
              <a:rPr lang="en-US" smtClean="0">
                <a:solidFill>
                  <a:prstClr val="black">
                    <a:tint val="75000"/>
                  </a:prstClr>
                </a:solidFill>
              </a:rPr>
              <a:pPr/>
              <a:t>7/25/2018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473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C168E7-D106-4457-8085-8B58F099EEB2}" type="datetimeFigureOut">
              <a:rPr lang="en-US" smtClean="0">
                <a:solidFill>
                  <a:prstClr val="black">
                    <a:tint val="75000"/>
                  </a:prstClr>
                </a:solidFill>
              </a:rPr>
              <a:pPr/>
              <a:t>7/25/2018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917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C168E7-D106-4457-8085-8B58F099EEB2}" type="datetimeFigureOut">
              <a:rPr lang="en-US" smtClean="0">
                <a:solidFill>
                  <a:prstClr val="black">
                    <a:tint val="75000"/>
                  </a:prstClr>
                </a:solidFill>
              </a:rPr>
              <a:pPr/>
              <a:t>7/25/2018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721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C168E7-D106-4457-8085-8B58F099EEB2}" type="datetimeFigureOut">
              <a:rPr lang="en-US" smtClean="0">
                <a:solidFill>
                  <a:prstClr val="black">
                    <a:tint val="75000"/>
                  </a:prstClr>
                </a:solidFill>
              </a:rPr>
              <a:pPr/>
              <a:t>7/25/2018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4EF657-03C4-4124-A17F-3E10063C564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347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12" name="Freeform 23"/>
            <p:cNvSpPr>
              <a:spLocks/>
            </p:cNvSpPr>
            <p:nvPr/>
          </p:nvSpPr>
          <p:spPr bwMode="hidden">
            <a:xfrm>
              <a:off x="5041" y="0"/>
              <a:ext cx="719" cy="845"/>
            </a:xfrm>
            <a:custGeom>
              <a:avLst/>
              <a:gdLst>
                <a:gd name="T0" fmla="*/ 725 w 717"/>
                <a:gd name="T1" fmla="*/ 845 h 845"/>
                <a:gd name="T2" fmla="*/ 725 w 717"/>
                <a:gd name="T3" fmla="*/ 821 h 845"/>
                <a:gd name="T4" fmla="*/ 582 w 717"/>
                <a:gd name="T5" fmla="*/ 605 h 845"/>
                <a:gd name="T6" fmla="*/ 410 w 717"/>
                <a:gd name="T7" fmla="*/ 396 h 845"/>
                <a:gd name="T8" fmla="*/ 225 w 717"/>
                <a:gd name="T9" fmla="*/ 192 h 845"/>
                <a:gd name="T10" fmla="*/ 17 w 717"/>
                <a:gd name="T11" fmla="*/ 0 h 845"/>
                <a:gd name="T12" fmla="*/ 0 w 717"/>
                <a:gd name="T13" fmla="*/ 0 h 845"/>
                <a:gd name="T14" fmla="*/ 213 w 717"/>
                <a:gd name="T15" fmla="*/ 198 h 845"/>
                <a:gd name="T16" fmla="*/ 404 w 717"/>
                <a:gd name="T17" fmla="*/ 408 h 845"/>
                <a:gd name="T18" fmla="*/ 576 w 717"/>
                <a:gd name="T19" fmla="*/ 623 h 845"/>
                <a:gd name="T20" fmla="*/ 725 w 717"/>
                <a:gd name="T21" fmla="*/ 845 h 845"/>
                <a:gd name="T22" fmla="*/ 72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1 w 407"/>
                <a:gd name="T1" fmla="*/ 414 h 414"/>
                <a:gd name="T2" fmla="*/ 411 w 407"/>
                <a:gd name="T3" fmla="*/ 396 h 414"/>
                <a:gd name="T4" fmla="*/ 226 w 407"/>
                <a:gd name="T5" fmla="*/ 192 h 414"/>
                <a:gd name="T6" fmla="*/ 12 w 407"/>
                <a:gd name="T7" fmla="*/ 0 h 414"/>
                <a:gd name="T8" fmla="*/ 0 w 407"/>
                <a:gd name="T9" fmla="*/ 0 h 414"/>
                <a:gd name="T10" fmla="*/ 108 w 407"/>
                <a:gd name="T11" fmla="*/ 102 h 414"/>
                <a:gd name="T12" fmla="*/ 220 w 407"/>
                <a:gd name="T13" fmla="*/ 204 h 414"/>
                <a:gd name="T14" fmla="*/ 411 w 407"/>
                <a:gd name="T15" fmla="*/ 414 h 414"/>
                <a:gd name="T16" fmla="*/ 411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15" name="Freeform 26"/>
            <p:cNvSpPr>
              <a:spLocks/>
            </p:cNvSpPr>
            <p:nvPr/>
          </p:nvSpPr>
          <p:spPr bwMode="hidden">
            <a:xfrm>
              <a:off x="6" y="0"/>
              <a:ext cx="588" cy="599"/>
            </a:xfrm>
            <a:custGeom>
              <a:avLst/>
              <a:gdLst>
                <a:gd name="T0" fmla="*/ 594 w 586"/>
                <a:gd name="T1" fmla="*/ 0 h 599"/>
                <a:gd name="T2" fmla="*/ 576 w 586"/>
                <a:gd name="T3" fmla="*/ 0 h 599"/>
                <a:gd name="T4" fmla="*/ 411 w 586"/>
                <a:gd name="T5" fmla="*/ 132 h 599"/>
                <a:gd name="T6" fmla="*/ 261 w 586"/>
                <a:gd name="T7" fmla="*/ 270 h 599"/>
                <a:gd name="T8" fmla="*/ 120 w 586"/>
                <a:gd name="T9" fmla="*/ 420 h 599"/>
                <a:gd name="T10" fmla="*/ 0 w 586"/>
                <a:gd name="T11" fmla="*/ 575 h 599"/>
                <a:gd name="T12" fmla="*/ 0 w 586"/>
                <a:gd name="T13" fmla="*/ 599 h 599"/>
                <a:gd name="T14" fmla="*/ 120 w 586"/>
                <a:gd name="T15" fmla="*/ 432 h 599"/>
                <a:gd name="T16" fmla="*/ 261 w 586"/>
                <a:gd name="T17" fmla="*/ 282 h 599"/>
                <a:gd name="T18" fmla="*/ 417 w 586"/>
                <a:gd name="T19" fmla="*/ 138 h 599"/>
                <a:gd name="T20" fmla="*/ 594 w 586"/>
                <a:gd name="T21" fmla="*/ 0 h 599"/>
                <a:gd name="T22" fmla="*/ 59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3 w 269"/>
                <a:gd name="T1" fmla="*/ 0 h 252"/>
                <a:gd name="T2" fmla="*/ 255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3 w 269"/>
                <a:gd name="T15" fmla="*/ 0 h 252"/>
                <a:gd name="T16" fmla="*/ 273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759" name="Rectangle 39"/>
          <p:cNvSpPr>
            <a:spLocks noGrp="1" noChangeArrowheads="1"/>
          </p:cNvSpPr>
          <p:nvPr>
            <p:ph type="ctrTitle" sz="quarter"/>
          </p:nvPr>
        </p:nvSpPr>
        <p:spPr bwMode="auto">
          <a:xfrm>
            <a:off x="685800" y="1692275"/>
            <a:ext cx="7772400" cy="1736725"/>
          </a:xfrm>
          <a:prstGeom prst="rect">
            <a:avLst/>
          </a:prstGeom>
          <a:noFill/>
          <a:ln>
            <a:miter lim="800000"/>
            <a:headEnd/>
            <a:tailEnd/>
          </a:ln>
        </p:spPr>
        <p:txBody>
          <a:bodyPr vert="horz" wrap="square" lIns="91440" tIns="45720" rIns="91440" bIns="45720" numCol="1" anchor="b" anchorCtr="1" compatLnSpc="1">
            <a:prstTxWarp prst="textNoShape">
              <a:avLst/>
            </a:prstTxWarp>
          </a:bodyPr>
          <a:lstStyle>
            <a:lvl1pPr>
              <a:defRPr sz="5400"/>
            </a:lvl1pPr>
          </a:lstStyle>
          <a:p>
            <a:r>
              <a:rPr lang="en-US"/>
              <a:t>Click to edit Master title style</a:t>
            </a:r>
          </a:p>
        </p:txBody>
      </p:sp>
      <p:sp>
        <p:nvSpPr>
          <p:cNvPr id="286760" name="Rectangle 40"/>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12A86B4B-64BA-413F-9132-8F76D4F68184}" type="slidenum">
              <a:rPr lang="en-US" altLang="en-US"/>
              <a:pPr>
                <a:defRPr/>
              </a:pPr>
              <a:t>‹#›</a:t>
            </a:fld>
            <a:endParaRPr lang="en-US" altLang="en-US"/>
          </a:p>
        </p:txBody>
      </p:sp>
    </p:spTree>
    <p:extLst>
      <p:ext uri="{BB962C8B-B14F-4D97-AF65-F5344CB8AC3E}">
        <p14:creationId xmlns:p14="http://schemas.microsoft.com/office/powerpoint/2010/main" val="71522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48AF7741-DEFA-4452-9506-FF8477ACACCD}" type="slidenum">
              <a:rPr lang="en-US" altLang="en-US"/>
              <a:pPr>
                <a:defRPr/>
              </a:pPr>
              <a:t>‹#›</a:t>
            </a:fld>
            <a:endParaRPr lang="en-US" altLang="en-US"/>
          </a:p>
        </p:txBody>
      </p:sp>
    </p:spTree>
    <p:extLst>
      <p:ext uri="{BB962C8B-B14F-4D97-AF65-F5344CB8AC3E}">
        <p14:creationId xmlns:p14="http://schemas.microsoft.com/office/powerpoint/2010/main" val="3492628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C98F3AC1-CC77-4FF9-B315-18D908E9FCFE}" type="slidenum">
              <a:rPr lang="en-US" altLang="en-US"/>
              <a:pPr>
                <a:defRPr/>
              </a:pPr>
              <a:t>‹#›</a:t>
            </a:fld>
            <a:endParaRPr lang="en-US" altLang="en-US"/>
          </a:p>
        </p:txBody>
      </p:sp>
    </p:spTree>
    <p:extLst>
      <p:ext uri="{BB962C8B-B14F-4D97-AF65-F5344CB8AC3E}">
        <p14:creationId xmlns:p14="http://schemas.microsoft.com/office/powerpoint/2010/main" val="423706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vl1pPr>
          </a:lstStyle>
          <a:p>
            <a:pPr>
              <a:defRPr/>
            </a:pPr>
            <a:fld id="{3917A764-1A29-4D7B-9211-45DC0DF27220}" type="slidenum">
              <a:rPr lang="en-US" altLang="en-US"/>
              <a:pPr>
                <a:defRPr/>
              </a:pPr>
              <a:t>‹#›</a:t>
            </a:fld>
            <a:endParaRPr lang="en-US" altLang="en-US"/>
          </a:p>
        </p:txBody>
      </p:sp>
    </p:spTree>
    <p:extLst>
      <p:ext uri="{BB962C8B-B14F-4D97-AF65-F5344CB8AC3E}">
        <p14:creationId xmlns:p14="http://schemas.microsoft.com/office/powerpoint/2010/main" val="315694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p:txBody>
          <a:bodyPr/>
          <a:lstStyle>
            <a:lvl1pPr>
              <a:defRPr/>
            </a:lvl1pPr>
          </a:lstStyle>
          <a:p>
            <a:pPr>
              <a:defRPr/>
            </a:pPr>
            <a:endParaRPr lang="en-US"/>
          </a:p>
        </p:txBody>
      </p:sp>
      <p:sp>
        <p:nvSpPr>
          <p:cNvPr id="8" name="Rectangle 40"/>
          <p:cNvSpPr>
            <a:spLocks noGrp="1" noChangeArrowheads="1"/>
          </p:cNvSpPr>
          <p:nvPr>
            <p:ph type="ftr" sz="quarter" idx="11"/>
          </p:nvPr>
        </p:nvSpPr>
        <p:spPr/>
        <p:txBody>
          <a:bodyPr/>
          <a:lstStyle>
            <a:lvl1pPr>
              <a:defRPr/>
            </a:lvl1pPr>
          </a:lstStyle>
          <a:p>
            <a:pPr>
              <a:defRPr/>
            </a:pPr>
            <a:endParaRPr lang="en-US"/>
          </a:p>
        </p:txBody>
      </p:sp>
      <p:sp>
        <p:nvSpPr>
          <p:cNvPr id="9" name="Rectangle 41"/>
          <p:cNvSpPr>
            <a:spLocks noGrp="1" noChangeArrowheads="1"/>
          </p:cNvSpPr>
          <p:nvPr>
            <p:ph type="sldNum" sz="quarter" idx="12"/>
          </p:nvPr>
        </p:nvSpPr>
        <p:spPr/>
        <p:txBody>
          <a:bodyPr/>
          <a:lstStyle>
            <a:lvl1pPr>
              <a:defRPr/>
            </a:lvl1pPr>
          </a:lstStyle>
          <a:p>
            <a:pPr>
              <a:defRPr/>
            </a:pPr>
            <a:fld id="{DAB083B0-FAC1-4776-B3D1-0C7F79C5A0B7}" type="slidenum">
              <a:rPr lang="en-US" altLang="en-US"/>
              <a:pPr>
                <a:defRPr/>
              </a:pPr>
              <a:t>‹#›</a:t>
            </a:fld>
            <a:endParaRPr lang="en-US" altLang="en-US"/>
          </a:p>
        </p:txBody>
      </p:sp>
    </p:spTree>
    <p:extLst>
      <p:ext uri="{BB962C8B-B14F-4D97-AF65-F5344CB8AC3E}">
        <p14:creationId xmlns:p14="http://schemas.microsoft.com/office/powerpoint/2010/main" val="2637797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39"/>
          <p:cNvSpPr>
            <a:spLocks noGrp="1" noChangeArrowheads="1"/>
          </p:cNvSpPr>
          <p:nvPr>
            <p:ph type="dt" sz="half" idx="10"/>
          </p:nvPr>
        </p:nvSpPr>
        <p:spPr/>
        <p:txBody>
          <a:bodyPr/>
          <a:lstStyle>
            <a:lvl1pPr>
              <a:defRPr/>
            </a:lvl1pPr>
          </a:lstStyle>
          <a:p>
            <a:pPr>
              <a:defRPr/>
            </a:pPr>
            <a:endParaRPr lang="en-US"/>
          </a:p>
        </p:txBody>
      </p:sp>
      <p:sp>
        <p:nvSpPr>
          <p:cNvPr id="4" name="Rectangle 40"/>
          <p:cNvSpPr>
            <a:spLocks noGrp="1" noChangeArrowheads="1"/>
          </p:cNvSpPr>
          <p:nvPr>
            <p:ph type="ftr" sz="quarter" idx="11"/>
          </p:nvPr>
        </p:nvSpPr>
        <p:spPr/>
        <p:txBody>
          <a:bodyPr/>
          <a:lstStyle>
            <a:lvl1pPr>
              <a:defRPr/>
            </a:lvl1pPr>
          </a:lstStyle>
          <a:p>
            <a:pPr>
              <a:defRPr/>
            </a:pPr>
            <a:endParaRPr lang="en-US"/>
          </a:p>
        </p:txBody>
      </p:sp>
      <p:sp>
        <p:nvSpPr>
          <p:cNvPr id="5" name="Rectangle 41"/>
          <p:cNvSpPr>
            <a:spLocks noGrp="1" noChangeArrowheads="1"/>
          </p:cNvSpPr>
          <p:nvPr>
            <p:ph type="sldNum" sz="quarter" idx="12"/>
          </p:nvPr>
        </p:nvSpPr>
        <p:spPr/>
        <p:txBody>
          <a:bodyPr/>
          <a:lstStyle>
            <a:lvl1pPr>
              <a:defRPr/>
            </a:lvl1pPr>
          </a:lstStyle>
          <a:p>
            <a:pPr>
              <a:defRPr/>
            </a:pPr>
            <a:fld id="{C2AD557E-7474-422A-AFDE-8FD7EAC6DC00}" type="slidenum">
              <a:rPr lang="en-US" altLang="en-US"/>
              <a:pPr>
                <a:defRPr/>
              </a:pPr>
              <a:t>‹#›</a:t>
            </a:fld>
            <a:endParaRPr lang="en-US" altLang="en-US"/>
          </a:p>
        </p:txBody>
      </p:sp>
    </p:spTree>
    <p:extLst>
      <p:ext uri="{BB962C8B-B14F-4D97-AF65-F5344CB8AC3E}">
        <p14:creationId xmlns:p14="http://schemas.microsoft.com/office/powerpoint/2010/main" val="285814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0E753A09-DAF8-40C8-9DBE-C8827FE72EA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a:defRPr/>
            </a:lvl1pPr>
          </a:lstStyle>
          <a:p>
            <a:pPr>
              <a:defRPr/>
            </a:pPr>
            <a:endParaRPr lang="en-US"/>
          </a:p>
        </p:txBody>
      </p:sp>
      <p:sp>
        <p:nvSpPr>
          <p:cNvPr id="3" name="Rectangle 40"/>
          <p:cNvSpPr>
            <a:spLocks noGrp="1" noChangeArrowheads="1"/>
          </p:cNvSpPr>
          <p:nvPr>
            <p:ph type="ftr" sz="quarter" idx="11"/>
          </p:nvPr>
        </p:nvSpPr>
        <p:spPr/>
        <p:txBody>
          <a:bodyPr/>
          <a:lstStyle>
            <a:lvl1pPr>
              <a:defRPr/>
            </a:lvl1pPr>
          </a:lstStyle>
          <a:p>
            <a:pPr>
              <a:defRPr/>
            </a:pPr>
            <a:endParaRPr lang="en-US"/>
          </a:p>
        </p:txBody>
      </p:sp>
      <p:sp>
        <p:nvSpPr>
          <p:cNvPr id="4" name="Rectangle 41"/>
          <p:cNvSpPr>
            <a:spLocks noGrp="1" noChangeArrowheads="1"/>
          </p:cNvSpPr>
          <p:nvPr>
            <p:ph type="sldNum" sz="quarter" idx="12"/>
          </p:nvPr>
        </p:nvSpPr>
        <p:spPr/>
        <p:txBody>
          <a:bodyPr/>
          <a:lstStyle>
            <a:lvl1pPr>
              <a:defRPr/>
            </a:lvl1pPr>
          </a:lstStyle>
          <a:p>
            <a:pPr>
              <a:defRPr/>
            </a:pPr>
            <a:fld id="{374B0A05-1D80-46AC-B8A5-A9EA3773A42A}" type="slidenum">
              <a:rPr lang="en-US" altLang="en-US"/>
              <a:pPr>
                <a:defRPr/>
              </a:pPr>
              <a:t>‹#›</a:t>
            </a:fld>
            <a:endParaRPr lang="en-US" altLang="en-US"/>
          </a:p>
        </p:txBody>
      </p:sp>
    </p:spTree>
    <p:extLst>
      <p:ext uri="{BB962C8B-B14F-4D97-AF65-F5344CB8AC3E}">
        <p14:creationId xmlns:p14="http://schemas.microsoft.com/office/powerpoint/2010/main" val="3371330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vl1pPr>
          </a:lstStyle>
          <a:p>
            <a:pPr>
              <a:defRPr/>
            </a:pPr>
            <a:fld id="{0F2DF19D-FC30-4841-8537-ED360ADFFF83}" type="slidenum">
              <a:rPr lang="en-US" altLang="en-US"/>
              <a:pPr>
                <a:defRPr/>
              </a:pPr>
              <a:t>‹#›</a:t>
            </a:fld>
            <a:endParaRPr lang="en-US" altLang="en-US"/>
          </a:p>
        </p:txBody>
      </p:sp>
    </p:spTree>
    <p:extLst>
      <p:ext uri="{BB962C8B-B14F-4D97-AF65-F5344CB8AC3E}">
        <p14:creationId xmlns:p14="http://schemas.microsoft.com/office/powerpoint/2010/main" val="195958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vl1pPr>
          </a:lstStyle>
          <a:p>
            <a:pPr>
              <a:defRPr/>
            </a:pPr>
            <a:fld id="{8F8E4BF4-4A5D-4D5C-83E6-36B4C9546E58}" type="slidenum">
              <a:rPr lang="en-US" altLang="en-US"/>
              <a:pPr>
                <a:defRPr/>
              </a:pPr>
              <a:t>‹#›</a:t>
            </a:fld>
            <a:endParaRPr lang="en-US" altLang="en-US"/>
          </a:p>
        </p:txBody>
      </p:sp>
    </p:spTree>
    <p:extLst>
      <p:ext uri="{BB962C8B-B14F-4D97-AF65-F5344CB8AC3E}">
        <p14:creationId xmlns:p14="http://schemas.microsoft.com/office/powerpoint/2010/main" val="2607960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6B1B0B8A-FCA7-4AC9-951C-64394CC7F30E}" type="slidenum">
              <a:rPr lang="en-US" altLang="en-US"/>
              <a:pPr>
                <a:defRPr/>
              </a:pPr>
              <a:t>‹#›</a:t>
            </a:fld>
            <a:endParaRPr lang="en-US" altLang="en-US"/>
          </a:p>
        </p:txBody>
      </p:sp>
    </p:spTree>
    <p:extLst>
      <p:ext uri="{BB962C8B-B14F-4D97-AF65-F5344CB8AC3E}">
        <p14:creationId xmlns:p14="http://schemas.microsoft.com/office/powerpoint/2010/main" val="1713384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vl1pPr>
          </a:lstStyle>
          <a:p>
            <a:pPr>
              <a:defRPr/>
            </a:pPr>
            <a:fld id="{F6A5AC93-6AA3-4522-BDB8-48CC82A62F72}" type="slidenum">
              <a:rPr lang="en-US" altLang="en-US"/>
              <a:pPr>
                <a:defRPr/>
              </a:pPr>
              <a:t>‹#›</a:t>
            </a:fld>
            <a:endParaRPr lang="en-US" altLang="en-US"/>
          </a:p>
        </p:txBody>
      </p:sp>
    </p:spTree>
    <p:extLst>
      <p:ext uri="{BB962C8B-B14F-4D97-AF65-F5344CB8AC3E}">
        <p14:creationId xmlns:p14="http://schemas.microsoft.com/office/powerpoint/2010/main" val="697146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EC8E6C42-D29C-44F6-94B8-8603AE7FA536}" type="datetimeFigureOut">
              <a:rPr lang="en-US"/>
              <a:pPr>
                <a:defRPr/>
              </a:pPr>
              <a:t>7/25/2018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97C6C2E9-6E91-49E3-B10E-14A8A7E7ED55}" type="slidenum">
              <a:rPr lang="en-US"/>
              <a:pPr>
                <a:defRPr/>
              </a:pPr>
              <a:t>‹#›</a:t>
            </a:fld>
            <a:endParaRPr lang="en-US"/>
          </a:p>
        </p:txBody>
      </p:sp>
    </p:spTree>
    <p:extLst>
      <p:ext uri="{BB962C8B-B14F-4D97-AF65-F5344CB8AC3E}">
        <p14:creationId xmlns:p14="http://schemas.microsoft.com/office/powerpoint/2010/main" val="2365980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7A9C0615-4C65-4C00-B965-5CBBE3AC413F}" type="datetimeFigureOut">
              <a:rPr lang="en-US"/>
              <a:pPr>
                <a:defRPr/>
              </a:pPr>
              <a:t>7/25/2018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B69AEC6D-AFDC-4392-8672-1415BF54F93E}" type="slidenum">
              <a:rPr lang="en-US"/>
              <a:pPr>
                <a:defRPr/>
              </a:pPr>
              <a:t>‹#›</a:t>
            </a:fld>
            <a:endParaRPr lang="en-US"/>
          </a:p>
        </p:txBody>
      </p:sp>
    </p:spTree>
    <p:extLst>
      <p:ext uri="{BB962C8B-B14F-4D97-AF65-F5344CB8AC3E}">
        <p14:creationId xmlns:p14="http://schemas.microsoft.com/office/powerpoint/2010/main" val="2744911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4407815D-624E-43B5-823D-F869116F3907}" type="datetimeFigureOut">
              <a:rPr lang="en-US"/>
              <a:pPr>
                <a:defRPr/>
              </a:pPr>
              <a:t>7/25/2018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CE30C227-857A-4660-8193-CD603BE19293}" type="slidenum">
              <a:rPr lang="en-US"/>
              <a:pPr>
                <a:defRPr/>
              </a:pPr>
              <a:t>‹#›</a:t>
            </a:fld>
            <a:endParaRPr lang="en-US"/>
          </a:p>
        </p:txBody>
      </p:sp>
    </p:spTree>
    <p:extLst>
      <p:ext uri="{BB962C8B-B14F-4D97-AF65-F5344CB8AC3E}">
        <p14:creationId xmlns:p14="http://schemas.microsoft.com/office/powerpoint/2010/main" val="19527712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D17C8459-73C0-4DF3-83FE-B2BC8543B909}" type="datetimeFigureOut">
              <a:rPr lang="en-US"/>
              <a:pPr>
                <a:defRPr/>
              </a:pPr>
              <a:t>7/25/2018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C4235482-2F60-4E43-A048-438D04E3F11D}" type="slidenum">
              <a:rPr lang="en-US"/>
              <a:pPr>
                <a:defRPr/>
              </a:pPr>
              <a:t>‹#›</a:t>
            </a:fld>
            <a:endParaRPr lang="en-US"/>
          </a:p>
        </p:txBody>
      </p:sp>
    </p:spTree>
    <p:extLst>
      <p:ext uri="{BB962C8B-B14F-4D97-AF65-F5344CB8AC3E}">
        <p14:creationId xmlns:p14="http://schemas.microsoft.com/office/powerpoint/2010/main" val="34854911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EE213221-54D1-44E1-AA6E-7AFF638122C1}" type="datetimeFigureOut">
              <a:rPr lang="en-US"/>
              <a:pPr>
                <a:defRPr/>
              </a:pPr>
              <a:t>7/25/2018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BDFBDBA4-EE8E-43AE-B039-136244662ABF}" type="slidenum">
              <a:rPr lang="en-US"/>
              <a:pPr>
                <a:defRPr/>
              </a:pPr>
              <a:t>‹#›</a:t>
            </a:fld>
            <a:endParaRPr lang="en-US"/>
          </a:p>
        </p:txBody>
      </p:sp>
    </p:spTree>
    <p:extLst>
      <p:ext uri="{BB962C8B-B14F-4D97-AF65-F5344CB8AC3E}">
        <p14:creationId xmlns:p14="http://schemas.microsoft.com/office/powerpoint/2010/main" val="72159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vl1pPr>
          </a:lstStyle>
          <a:p>
            <a:pPr>
              <a:defRPr/>
            </a:pPr>
            <a:fld id="{6A8B757A-8D0B-4A6B-8447-D607967CA7F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193E25BC-E563-48BE-8A23-5EB82E2EF36E}" type="datetimeFigureOut">
              <a:rPr lang="en-US"/>
              <a:pPr>
                <a:defRPr/>
              </a:pPr>
              <a:t>7/25/2018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D5DA704C-5AAB-4C8F-8AEC-EFDD04BEF16C}" type="slidenum">
              <a:rPr lang="en-US"/>
              <a:pPr>
                <a:defRPr/>
              </a:pPr>
              <a:t>‹#›</a:t>
            </a:fld>
            <a:endParaRPr lang="en-US"/>
          </a:p>
        </p:txBody>
      </p:sp>
    </p:spTree>
    <p:extLst>
      <p:ext uri="{BB962C8B-B14F-4D97-AF65-F5344CB8AC3E}">
        <p14:creationId xmlns:p14="http://schemas.microsoft.com/office/powerpoint/2010/main" val="11526743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2F28D27B-D4B6-4D62-A73A-48D9AFC0C371}" type="datetimeFigureOut">
              <a:rPr lang="en-US"/>
              <a:pPr>
                <a:defRPr/>
              </a:pPr>
              <a:t>7/25/2018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AA236156-6372-430D-ADD3-7DCF5B1B2E3D}" type="slidenum">
              <a:rPr lang="en-US"/>
              <a:pPr>
                <a:defRPr/>
              </a:pPr>
              <a:t>‹#›</a:t>
            </a:fld>
            <a:endParaRPr lang="en-US"/>
          </a:p>
        </p:txBody>
      </p:sp>
    </p:spTree>
    <p:extLst>
      <p:ext uri="{BB962C8B-B14F-4D97-AF65-F5344CB8AC3E}">
        <p14:creationId xmlns:p14="http://schemas.microsoft.com/office/powerpoint/2010/main" val="35837591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E3B47C1B-564F-4516-BB04-067C89430595}" type="datetimeFigureOut">
              <a:rPr lang="en-US"/>
              <a:pPr>
                <a:defRPr/>
              </a:pPr>
              <a:t>7/25/2018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3A435AA0-42F5-4E27-9C0A-06D012D63C32}" type="slidenum">
              <a:rPr lang="en-US"/>
              <a:pPr>
                <a:defRPr/>
              </a:pPr>
              <a:t>‹#›</a:t>
            </a:fld>
            <a:endParaRPr lang="en-US"/>
          </a:p>
        </p:txBody>
      </p:sp>
    </p:spTree>
    <p:extLst>
      <p:ext uri="{BB962C8B-B14F-4D97-AF65-F5344CB8AC3E}">
        <p14:creationId xmlns:p14="http://schemas.microsoft.com/office/powerpoint/2010/main" val="3933589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0152288F-CC1B-4ECF-8B78-E052BCE4CA8B}" type="datetimeFigureOut">
              <a:rPr lang="en-US"/>
              <a:pPr>
                <a:defRPr/>
              </a:pPr>
              <a:t>7/25/2018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D31F0BCB-D641-4D38-ADA7-BCA184F25538}" type="slidenum">
              <a:rPr lang="en-US"/>
              <a:pPr>
                <a:defRPr/>
              </a:pPr>
              <a:t>‹#›</a:t>
            </a:fld>
            <a:endParaRPr lang="en-US"/>
          </a:p>
        </p:txBody>
      </p:sp>
    </p:spTree>
    <p:extLst>
      <p:ext uri="{BB962C8B-B14F-4D97-AF65-F5344CB8AC3E}">
        <p14:creationId xmlns:p14="http://schemas.microsoft.com/office/powerpoint/2010/main" val="2726583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A3CF1430-AB86-4E65-BF0B-E37981D3C8F6}" type="datetimeFigureOut">
              <a:rPr lang="en-US"/>
              <a:pPr>
                <a:defRPr/>
              </a:pPr>
              <a:t>7/25/2018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85CF8586-CD49-4A9A-9A81-07D3305CC08D}" type="slidenum">
              <a:rPr lang="en-US"/>
              <a:pPr>
                <a:defRPr/>
              </a:pPr>
              <a:t>‹#›</a:t>
            </a:fld>
            <a:endParaRPr lang="en-US"/>
          </a:p>
        </p:txBody>
      </p:sp>
    </p:spTree>
    <p:extLst>
      <p:ext uri="{BB962C8B-B14F-4D97-AF65-F5344CB8AC3E}">
        <p14:creationId xmlns:p14="http://schemas.microsoft.com/office/powerpoint/2010/main" val="2512029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02D5AE42-2A5B-4D73-813F-E002268C1B18}" type="datetimeFigureOut">
              <a:rPr lang="en-US"/>
              <a:pPr>
                <a:defRPr/>
              </a:pPr>
              <a:t>7/25/2018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Verdana" panose="020B0604030504040204" pitchFamily="34" charset="0"/>
                <a:cs typeface="Arial" panose="020B0604020202020204" pitchFamily="34" charset="0"/>
              </a:defRPr>
            </a:lvl1pPr>
          </a:lstStyle>
          <a:p>
            <a:pPr>
              <a:defRPr/>
            </a:pPr>
            <a:fld id="{2C2D5D34-1AE4-405C-9F71-12C22DDBD9E1}" type="slidenum">
              <a:rPr lang="en-US"/>
              <a:pPr>
                <a:defRPr/>
              </a:pPr>
              <a:t>‹#›</a:t>
            </a:fld>
            <a:endParaRPr lang="en-US"/>
          </a:p>
        </p:txBody>
      </p:sp>
    </p:spTree>
    <p:extLst>
      <p:ext uri="{BB962C8B-B14F-4D97-AF65-F5344CB8AC3E}">
        <p14:creationId xmlns:p14="http://schemas.microsoft.com/office/powerpoint/2010/main" val="3022265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1B2493-1C82-474E-AC1F-BB9213E1284B}"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5DB07-08DD-40B1-9B8A-7AFE5671E18A}" type="slidenum">
              <a:rPr lang="en-US" smtClean="0"/>
              <a:t>‹#›</a:t>
            </a:fld>
            <a:endParaRPr lang="en-US"/>
          </a:p>
        </p:txBody>
      </p:sp>
    </p:spTree>
    <p:extLst>
      <p:ext uri="{BB962C8B-B14F-4D97-AF65-F5344CB8AC3E}">
        <p14:creationId xmlns:p14="http://schemas.microsoft.com/office/powerpoint/2010/main" val="1838043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1B2493-1C82-474E-AC1F-BB9213E1284B}"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5DB07-08DD-40B1-9B8A-7AFE5671E18A}" type="slidenum">
              <a:rPr lang="en-US" smtClean="0"/>
              <a:t>‹#›</a:t>
            </a:fld>
            <a:endParaRPr lang="en-US"/>
          </a:p>
        </p:txBody>
      </p:sp>
    </p:spTree>
    <p:extLst>
      <p:ext uri="{BB962C8B-B14F-4D97-AF65-F5344CB8AC3E}">
        <p14:creationId xmlns:p14="http://schemas.microsoft.com/office/powerpoint/2010/main" val="32724757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1B2493-1C82-474E-AC1F-BB9213E1284B}"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5DB07-08DD-40B1-9B8A-7AFE5671E18A}" type="slidenum">
              <a:rPr lang="en-US" smtClean="0"/>
              <a:t>‹#›</a:t>
            </a:fld>
            <a:endParaRPr lang="en-US"/>
          </a:p>
        </p:txBody>
      </p:sp>
    </p:spTree>
    <p:extLst>
      <p:ext uri="{BB962C8B-B14F-4D97-AF65-F5344CB8AC3E}">
        <p14:creationId xmlns:p14="http://schemas.microsoft.com/office/powerpoint/2010/main" val="765405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1B2493-1C82-474E-AC1F-BB9213E1284B}"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5DB07-08DD-40B1-9B8A-7AFE5671E18A}" type="slidenum">
              <a:rPr lang="en-US" smtClean="0"/>
              <a:t>‹#›</a:t>
            </a:fld>
            <a:endParaRPr lang="en-US"/>
          </a:p>
        </p:txBody>
      </p:sp>
    </p:spTree>
    <p:extLst>
      <p:ext uri="{BB962C8B-B14F-4D97-AF65-F5344CB8AC3E}">
        <p14:creationId xmlns:p14="http://schemas.microsoft.com/office/powerpoint/2010/main" val="116259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39"/>
          <p:cNvSpPr>
            <a:spLocks noGrp="1" noChangeArrowheads="1"/>
          </p:cNvSpPr>
          <p:nvPr>
            <p:ph type="dt" sz="half" idx="10"/>
          </p:nvPr>
        </p:nvSpPr>
        <p:spPr/>
        <p:txBody>
          <a:bodyPr/>
          <a:lstStyle>
            <a:lvl1pPr>
              <a:defRPr/>
            </a:lvl1pPr>
          </a:lstStyle>
          <a:p>
            <a:pPr>
              <a:defRPr/>
            </a:pPr>
            <a:endParaRPr lang="en-US"/>
          </a:p>
        </p:txBody>
      </p:sp>
      <p:sp>
        <p:nvSpPr>
          <p:cNvPr id="8" name="Rectangle 40"/>
          <p:cNvSpPr>
            <a:spLocks noGrp="1" noChangeArrowheads="1"/>
          </p:cNvSpPr>
          <p:nvPr>
            <p:ph type="ftr" sz="quarter" idx="11"/>
          </p:nvPr>
        </p:nvSpPr>
        <p:spPr/>
        <p:txBody>
          <a:bodyPr/>
          <a:lstStyle>
            <a:lvl1pPr>
              <a:defRPr/>
            </a:lvl1pPr>
          </a:lstStyle>
          <a:p>
            <a:pPr>
              <a:defRPr/>
            </a:pPr>
            <a:endParaRPr lang="en-US"/>
          </a:p>
        </p:txBody>
      </p:sp>
      <p:sp>
        <p:nvSpPr>
          <p:cNvPr id="9" name="Rectangle 41"/>
          <p:cNvSpPr>
            <a:spLocks noGrp="1" noChangeArrowheads="1"/>
          </p:cNvSpPr>
          <p:nvPr>
            <p:ph type="sldNum" sz="quarter" idx="12"/>
          </p:nvPr>
        </p:nvSpPr>
        <p:spPr/>
        <p:txBody>
          <a:bodyPr/>
          <a:lstStyle>
            <a:lvl1pPr>
              <a:defRPr/>
            </a:lvl1pPr>
          </a:lstStyle>
          <a:p>
            <a:pPr>
              <a:defRPr/>
            </a:pPr>
            <a:fld id="{E0D3AAA1-E39A-4DBF-8223-4FB7E5146E9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1B2493-1C82-474E-AC1F-BB9213E1284B}" type="datetimeFigureOut">
              <a:rPr lang="en-US" smtClean="0"/>
              <a:t>7/25/2018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5DB07-08DD-40B1-9B8A-7AFE5671E18A}" type="slidenum">
              <a:rPr lang="en-US" smtClean="0"/>
              <a:t>‹#›</a:t>
            </a:fld>
            <a:endParaRPr lang="en-US"/>
          </a:p>
        </p:txBody>
      </p:sp>
    </p:spTree>
    <p:extLst>
      <p:ext uri="{BB962C8B-B14F-4D97-AF65-F5344CB8AC3E}">
        <p14:creationId xmlns:p14="http://schemas.microsoft.com/office/powerpoint/2010/main" val="1729455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1B2493-1C82-474E-AC1F-BB9213E1284B}" type="datetimeFigureOut">
              <a:rPr lang="en-US" smtClean="0"/>
              <a:t>7/25/2018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5DB07-08DD-40B1-9B8A-7AFE5671E18A}" type="slidenum">
              <a:rPr lang="en-US" smtClean="0"/>
              <a:t>‹#›</a:t>
            </a:fld>
            <a:endParaRPr lang="en-US"/>
          </a:p>
        </p:txBody>
      </p:sp>
    </p:spTree>
    <p:extLst>
      <p:ext uri="{BB962C8B-B14F-4D97-AF65-F5344CB8AC3E}">
        <p14:creationId xmlns:p14="http://schemas.microsoft.com/office/powerpoint/2010/main" val="1064607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B2493-1C82-474E-AC1F-BB9213E1284B}" type="datetimeFigureOut">
              <a:rPr lang="en-US" smtClean="0"/>
              <a:t>7/25/2018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5DB07-08DD-40B1-9B8A-7AFE5671E18A}" type="slidenum">
              <a:rPr lang="en-US" smtClean="0"/>
              <a:t>‹#›</a:t>
            </a:fld>
            <a:endParaRPr lang="en-US"/>
          </a:p>
        </p:txBody>
      </p:sp>
    </p:spTree>
    <p:extLst>
      <p:ext uri="{BB962C8B-B14F-4D97-AF65-F5344CB8AC3E}">
        <p14:creationId xmlns:p14="http://schemas.microsoft.com/office/powerpoint/2010/main" val="33595503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1B2493-1C82-474E-AC1F-BB9213E1284B}"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5DB07-08DD-40B1-9B8A-7AFE5671E18A}" type="slidenum">
              <a:rPr lang="en-US" smtClean="0"/>
              <a:t>‹#›</a:t>
            </a:fld>
            <a:endParaRPr lang="en-US"/>
          </a:p>
        </p:txBody>
      </p:sp>
    </p:spTree>
    <p:extLst>
      <p:ext uri="{BB962C8B-B14F-4D97-AF65-F5344CB8AC3E}">
        <p14:creationId xmlns:p14="http://schemas.microsoft.com/office/powerpoint/2010/main" val="23732074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1B2493-1C82-474E-AC1F-BB9213E1284B}"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5DB07-08DD-40B1-9B8A-7AFE5671E18A}" type="slidenum">
              <a:rPr lang="en-US" smtClean="0"/>
              <a:t>‹#›</a:t>
            </a:fld>
            <a:endParaRPr lang="en-US"/>
          </a:p>
        </p:txBody>
      </p:sp>
    </p:spTree>
    <p:extLst>
      <p:ext uri="{BB962C8B-B14F-4D97-AF65-F5344CB8AC3E}">
        <p14:creationId xmlns:p14="http://schemas.microsoft.com/office/powerpoint/2010/main" val="41605802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1B2493-1C82-474E-AC1F-BB9213E1284B}"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5DB07-08DD-40B1-9B8A-7AFE5671E18A}" type="slidenum">
              <a:rPr lang="en-US" smtClean="0"/>
              <a:t>‹#›</a:t>
            </a:fld>
            <a:endParaRPr lang="en-US"/>
          </a:p>
        </p:txBody>
      </p:sp>
    </p:spTree>
    <p:extLst>
      <p:ext uri="{BB962C8B-B14F-4D97-AF65-F5344CB8AC3E}">
        <p14:creationId xmlns:p14="http://schemas.microsoft.com/office/powerpoint/2010/main" val="2723163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1B2493-1C82-474E-AC1F-BB9213E1284B}"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5DB07-08DD-40B1-9B8A-7AFE5671E18A}" type="slidenum">
              <a:rPr lang="en-US" smtClean="0"/>
              <a:t>‹#›</a:t>
            </a:fld>
            <a:endParaRPr lang="en-US"/>
          </a:p>
        </p:txBody>
      </p:sp>
    </p:spTree>
    <p:extLst>
      <p:ext uri="{BB962C8B-B14F-4D97-AF65-F5344CB8AC3E}">
        <p14:creationId xmlns:p14="http://schemas.microsoft.com/office/powerpoint/2010/main" val="74555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Rectangle 39"/>
          <p:cNvSpPr>
            <a:spLocks noGrp="1" noChangeArrowheads="1"/>
          </p:cNvSpPr>
          <p:nvPr>
            <p:ph type="dt" sz="half" idx="10"/>
          </p:nvPr>
        </p:nvSpPr>
        <p:spPr/>
        <p:txBody>
          <a:bodyPr/>
          <a:lstStyle>
            <a:lvl1pPr>
              <a:defRPr/>
            </a:lvl1pPr>
          </a:lstStyle>
          <a:p>
            <a:pPr>
              <a:defRPr/>
            </a:pPr>
            <a:endParaRPr lang="en-US"/>
          </a:p>
        </p:txBody>
      </p:sp>
      <p:sp>
        <p:nvSpPr>
          <p:cNvPr id="4" name="Rectangle 40"/>
          <p:cNvSpPr>
            <a:spLocks noGrp="1" noChangeArrowheads="1"/>
          </p:cNvSpPr>
          <p:nvPr>
            <p:ph type="ftr" sz="quarter" idx="11"/>
          </p:nvPr>
        </p:nvSpPr>
        <p:spPr/>
        <p:txBody>
          <a:bodyPr/>
          <a:lstStyle>
            <a:lvl1pPr>
              <a:defRPr/>
            </a:lvl1pPr>
          </a:lstStyle>
          <a:p>
            <a:pPr>
              <a:defRPr/>
            </a:pPr>
            <a:endParaRPr lang="en-US"/>
          </a:p>
        </p:txBody>
      </p:sp>
      <p:sp>
        <p:nvSpPr>
          <p:cNvPr id="5" name="Rectangle 41"/>
          <p:cNvSpPr>
            <a:spLocks noGrp="1" noChangeArrowheads="1"/>
          </p:cNvSpPr>
          <p:nvPr>
            <p:ph type="sldNum" sz="quarter" idx="12"/>
          </p:nvPr>
        </p:nvSpPr>
        <p:spPr/>
        <p:txBody>
          <a:bodyPr/>
          <a:lstStyle>
            <a:lvl1pPr>
              <a:defRPr/>
            </a:lvl1pPr>
          </a:lstStyle>
          <a:p>
            <a:pPr>
              <a:defRPr/>
            </a:pPr>
            <a:fld id="{2423F7FA-BFB3-4CE6-9F2F-22EBB16E85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a:defRPr/>
            </a:lvl1pPr>
          </a:lstStyle>
          <a:p>
            <a:pPr>
              <a:defRPr/>
            </a:pPr>
            <a:endParaRPr lang="en-US"/>
          </a:p>
        </p:txBody>
      </p:sp>
      <p:sp>
        <p:nvSpPr>
          <p:cNvPr id="3" name="Rectangle 40"/>
          <p:cNvSpPr>
            <a:spLocks noGrp="1" noChangeArrowheads="1"/>
          </p:cNvSpPr>
          <p:nvPr>
            <p:ph type="ftr" sz="quarter" idx="11"/>
          </p:nvPr>
        </p:nvSpPr>
        <p:spPr/>
        <p:txBody>
          <a:bodyPr/>
          <a:lstStyle>
            <a:lvl1pPr>
              <a:defRPr/>
            </a:lvl1pPr>
          </a:lstStyle>
          <a:p>
            <a:pPr>
              <a:defRPr/>
            </a:pPr>
            <a:endParaRPr lang="en-US"/>
          </a:p>
        </p:txBody>
      </p:sp>
      <p:sp>
        <p:nvSpPr>
          <p:cNvPr id="4" name="Rectangle 41"/>
          <p:cNvSpPr>
            <a:spLocks noGrp="1" noChangeArrowheads="1"/>
          </p:cNvSpPr>
          <p:nvPr>
            <p:ph type="sldNum" sz="quarter" idx="12"/>
          </p:nvPr>
        </p:nvSpPr>
        <p:spPr/>
        <p:txBody>
          <a:bodyPr/>
          <a:lstStyle>
            <a:lvl1pPr>
              <a:defRPr/>
            </a:lvl1pPr>
          </a:lstStyle>
          <a:p>
            <a:pPr>
              <a:defRPr/>
            </a:pPr>
            <a:fld id="{9BDB71F1-8F8A-48CF-B0EE-F8E86B117CB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vl1pPr>
          </a:lstStyle>
          <a:p>
            <a:pPr>
              <a:defRPr/>
            </a:pPr>
            <a:fld id="{583E16C8-98CD-40B1-94BE-31905B294B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vl1pPr>
          </a:lstStyle>
          <a:p>
            <a:pPr>
              <a:defRPr/>
            </a:pPr>
            <a:fld id="{669C79D5-78A7-4FA1-8BAE-AF10EDF8A7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118"/>
            </a:gs>
            <a:gs pos="100000">
              <a:srgbClr val="0000CC"/>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588" y="0"/>
            <a:ext cx="9148762" cy="6851650"/>
            <a:chOff x="1" y="0"/>
            <a:chExt cx="5763" cy="4316"/>
          </a:xfrm>
        </p:grpSpPr>
        <p:sp>
          <p:nvSpPr>
            <p:cNvPr id="28569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sp>
          <p:nvSpPr>
            <p:cNvPr id="28570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sp>
          <p:nvSpPr>
            <p:cNvPr id="28570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grpSp>
          <p:nvGrpSpPr>
            <p:cNvPr id="5129" name="Group 6"/>
            <p:cNvGrpSpPr>
              <a:grpSpLocks/>
            </p:cNvGrpSpPr>
            <p:nvPr/>
          </p:nvGrpSpPr>
          <p:grpSpPr bwMode="auto">
            <a:xfrm>
              <a:off x="288" y="0"/>
              <a:ext cx="5098" cy="4316"/>
              <a:chOff x="288" y="0"/>
              <a:chExt cx="5098" cy="4316"/>
            </a:xfrm>
          </p:grpSpPr>
          <p:sp>
            <p:nvSpPr>
              <p:cNvPr id="28570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0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0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0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0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0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0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1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1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1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1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1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sp>
            <p:nvSpPr>
              <p:cNvPr id="28571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CA"/>
              </a:p>
            </p:txBody>
          </p:sp>
        </p:grpSp>
        <p:sp>
          <p:nvSpPr>
            <p:cNvPr id="28571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sp>
          <p:nvSpPr>
            <p:cNvPr id="28571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CA"/>
            </a:p>
          </p:txBody>
        </p:sp>
        <p:sp>
          <p:nvSpPr>
            <p:cNvPr id="28571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CA"/>
            </a:p>
          </p:txBody>
        </p:sp>
        <p:sp>
          <p:nvSpPr>
            <p:cNvPr id="28571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CA"/>
            </a:p>
          </p:txBody>
        </p:sp>
        <p:sp>
          <p:nvSpPr>
            <p:cNvPr id="28572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CA"/>
            </a:p>
          </p:txBody>
        </p:sp>
        <p:sp>
          <p:nvSpPr>
            <p:cNvPr id="28572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CA"/>
            </a:p>
          </p:txBody>
        </p:sp>
        <p:sp>
          <p:nvSpPr>
            <p:cNvPr id="28572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CA"/>
            </a:p>
          </p:txBody>
        </p:sp>
        <p:sp>
          <p:nvSpPr>
            <p:cNvPr id="28572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CA"/>
            </a:p>
          </p:txBody>
        </p:sp>
        <p:sp>
          <p:nvSpPr>
            <p:cNvPr id="28572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CA"/>
            </a:p>
          </p:txBody>
        </p:sp>
        <p:sp>
          <p:nvSpPr>
            <p:cNvPr id="28572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CA"/>
            </a:p>
          </p:txBody>
        </p:sp>
        <p:sp>
          <p:nvSpPr>
            <p:cNvPr id="28572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CA"/>
            </a:p>
          </p:txBody>
        </p:sp>
        <p:grpSp>
          <p:nvGrpSpPr>
            <p:cNvPr id="5141" name="Group 31"/>
            <p:cNvGrpSpPr>
              <a:grpSpLocks/>
            </p:cNvGrpSpPr>
            <p:nvPr/>
          </p:nvGrpSpPr>
          <p:grpSpPr bwMode="auto">
            <a:xfrm>
              <a:off x="1" y="392"/>
              <a:ext cx="5758" cy="1571"/>
              <a:chOff x="1" y="392"/>
              <a:chExt cx="5758" cy="1571"/>
            </a:xfrm>
          </p:grpSpPr>
          <p:sp>
            <p:nvSpPr>
              <p:cNvPr id="28572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CA"/>
              </a:p>
            </p:txBody>
          </p:sp>
          <p:sp>
            <p:nvSpPr>
              <p:cNvPr id="28572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CA"/>
              </a:p>
            </p:txBody>
          </p:sp>
          <p:sp>
            <p:nvSpPr>
              <p:cNvPr id="28573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CA"/>
              </a:p>
            </p:txBody>
          </p:sp>
          <p:sp>
            <p:nvSpPr>
              <p:cNvPr id="28573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CA"/>
              </a:p>
            </p:txBody>
          </p:sp>
          <p:sp>
            <p:nvSpPr>
              <p:cNvPr id="28573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CA"/>
              </a:p>
            </p:txBody>
          </p:sp>
        </p:grpSp>
        <p:sp>
          <p:nvSpPr>
            <p:cNvPr id="28573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CA"/>
            </a:p>
          </p:txBody>
        </p:sp>
        <p:sp>
          <p:nvSpPr>
            <p:cNvPr id="28573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CA"/>
            </a:p>
          </p:txBody>
        </p:sp>
      </p:grpSp>
      <p:sp>
        <p:nvSpPr>
          <p:cNvPr id="285735" name="Rectangle 3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n-US"/>
          </a:p>
        </p:txBody>
      </p:sp>
      <p:sp>
        <p:nvSpPr>
          <p:cNvPr id="285736" name="Rectangle 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US"/>
          </a:p>
        </p:txBody>
      </p:sp>
      <p:sp>
        <p:nvSpPr>
          <p:cNvPr id="285737" name="Rectangle 4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829A4DB5-3C96-48D4-AA5C-54B5898DCD5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5C168E7-D106-4457-8085-8B58F099EEB2}" type="datetimeFigureOut">
              <a:rPr lang="en-US" smtClean="0">
                <a:solidFill>
                  <a:prstClr val="black">
                    <a:tint val="75000"/>
                  </a:prstClr>
                </a:solidFill>
                <a:latin typeface="Calibri"/>
              </a:rPr>
              <a:pPr fontAlgn="auto">
                <a:spcBef>
                  <a:spcPts val="0"/>
                </a:spcBef>
                <a:spcAft>
                  <a:spcPts val="0"/>
                </a:spcAft>
              </a:pPr>
              <a:t>7/25/2018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14EF657-03C4-4124-A17F-3E10063C564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3038196"/>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118"/>
            </a:gs>
            <a:gs pos="100000">
              <a:srgbClr val="0000CC"/>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28569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0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0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grpSp>
          <p:nvGrpSpPr>
            <p:cNvPr id="1033" name="Group 6"/>
            <p:cNvGrpSpPr>
              <a:grpSpLocks/>
            </p:cNvGrpSpPr>
            <p:nvPr/>
          </p:nvGrpSpPr>
          <p:grpSpPr bwMode="auto">
            <a:xfrm>
              <a:off x="288" y="0"/>
              <a:ext cx="5098" cy="4316"/>
              <a:chOff x="288" y="0"/>
              <a:chExt cx="5098" cy="4316"/>
            </a:xfrm>
          </p:grpSpPr>
          <p:sp>
            <p:nvSpPr>
              <p:cNvPr id="28570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0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0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0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0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0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0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1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1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1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1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1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1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en-US">
                  <a:cs typeface="Arial" charset="0"/>
                </a:endParaRPr>
              </a:p>
            </p:txBody>
          </p:sp>
        </p:grpSp>
        <p:sp>
          <p:nvSpPr>
            <p:cNvPr id="28571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1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28571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1037" name="Freeform 23"/>
            <p:cNvSpPr>
              <a:spLocks/>
            </p:cNvSpPr>
            <p:nvPr/>
          </p:nvSpPr>
          <p:spPr bwMode="hidden">
            <a:xfrm>
              <a:off x="5041" y="0"/>
              <a:ext cx="719" cy="845"/>
            </a:xfrm>
            <a:custGeom>
              <a:avLst/>
              <a:gdLst>
                <a:gd name="T0" fmla="*/ 725 w 717"/>
                <a:gd name="T1" fmla="*/ 845 h 845"/>
                <a:gd name="T2" fmla="*/ 725 w 717"/>
                <a:gd name="T3" fmla="*/ 821 h 845"/>
                <a:gd name="T4" fmla="*/ 582 w 717"/>
                <a:gd name="T5" fmla="*/ 605 h 845"/>
                <a:gd name="T6" fmla="*/ 410 w 717"/>
                <a:gd name="T7" fmla="*/ 396 h 845"/>
                <a:gd name="T8" fmla="*/ 225 w 717"/>
                <a:gd name="T9" fmla="*/ 192 h 845"/>
                <a:gd name="T10" fmla="*/ 17 w 717"/>
                <a:gd name="T11" fmla="*/ 0 h 845"/>
                <a:gd name="T12" fmla="*/ 0 w 717"/>
                <a:gd name="T13" fmla="*/ 0 h 845"/>
                <a:gd name="T14" fmla="*/ 213 w 717"/>
                <a:gd name="T15" fmla="*/ 198 h 845"/>
                <a:gd name="T16" fmla="*/ 404 w 717"/>
                <a:gd name="T17" fmla="*/ 408 h 845"/>
                <a:gd name="T18" fmla="*/ 576 w 717"/>
                <a:gd name="T19" fmla="*/ 623 h 845"/>
                <a:gd name="T20" fmla="*/ 725 w 717"/>
                <a:gd name="T21" fmla="*/ 845 h 845"/>
                <a:gd name="T22" fmla="*/ 72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24"/>
            <p:cNvSpPr>
              <a:spLocks/>
            </p:cNvSpPr>
            <p:nvPr/>
          </p:nvSpPr>
          <p:spPr bwMode="hidden">
            <a:xfrm>
              <a:off x="5352" y="0"/>
              <a:ext cx="408" cy="414"/>
            </a:xfrm>
            <a:custGeom>
              <a:avLst/>
              <a:gdLst>
                <a:gd name="T0" fmla="*/ 411 w 407"/>
                <a:gd name="T1" fmla="*/ 414 h 414"/>
                <a:gd name="T2" fmla="*/ 411 w 407"/>
                <a:gd name="T3" fmla="*/ 396 h 414"/>
                <a:gd name="T4" fmla="*/ 226 w 407"/>
                <a:gd name="T5" fmla="*/ 192 h 414"/>
                <a:gd name="T6" fmla="*/ 12 w 407"/>
                <a:gd name="T7" fmla="*/ 0 h 414"/>
                <a:gd name="T8" fmla="*/ 0 w 407"/>
                <a:gd name="T9" fmla="*/ 0 h 414"/>
                <a:gd name="T10" fmla="*/ 108 w 407"/>
                <a:gd name="T11" fmla="*/ 102 h 414"/>
                <a:gd name="T12" fmla="*/ 220 w 407"/>
                <a:gd name="T13" fmla="*/ 204 h 414"/>
                <a:gd name="T14" fmla="*/ 411 w 407"/>
                <a:gd name="T15" fmla="*/ 414 h 414"/>
                <a:gd name="T16" fmla="*/ 411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72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en-US">
                <a:cs typeface="Arial" charset="0"/>
              </a:endParaRPr>
            </a:p>
          </p:txBody>
        </p:sp>
        <p:sp>
          <p:nvSpPr>
            <p:cNvPr id="1040" name="Freeform 26"/>
            <p:cNvSpPr>
              <a:spLocks/>
            </p:cNvSpPr>
            <p:nvPr/>
          </p:nvSpPr>
          <p:spPr bwMode="hidden">
            <a:xfrm>
              <a:off x="6" y="0"/>
              <a:ext cx="588" cy="599"/>
            </a:xfrm>
            <a:custGeom>
              <a:avLst/>
              <a:gdLst>
                <a:gd name="T0" fmla="*/ 594 w 586"/>
                <a:gd name="T1" fmla="*/ 0 h 599"/>
                <a:gd name="T2" fmla="*/ 576 w 586"/>
                <a:gd name="T3" fmla="*/ 0 h 599"/>
                <a:gd name="T4" fmla="*/ 411 w 586"/>
                <a:gd name="T5" fmla="*/ 132 h 599"/>
                <a:gd name="T6" fmla="*/ 261 w 586"/>
                <a:gd name="T7" fmla="*/ 270 h 599"/>
                <a:gd name="T8" fmla="*/ 120 w 586"/>
                <a:gd name="T9" fmla="*/ 420 h 599"/>
                <a:gd name="T10" fmla="*/ 0 w 586"/>
                <a:gd name="T11" fmla="*/ 575 h 599"/>
                <a:gd name="T12" fmla="*/ 0 w 586"/>
                <a:gd name="T13" fmla="*/ 599 h 599"/>
                <a:gd name="T14" fmla="*/ 120 w 586"/>
                <a:gd name="T15" fmla="*/ 432 h 599"/>
                <a:gd name="T16" fmla="*/ 261 w 586"/>
                <a:gd name="T17" fmla="*/ 282 h 599"/>
                <a:gd name="T18" fmla="*/ 417 w 586"/>
                <a:gd name="T19" fmla="*/ 138 h 599"/>
                <a:gd name="T20" fmla="*/ 594 w 586"/>
                <a:gd name="T21" fmla="*/ 0 h 599"/>
                <a:gd name="T22" fmla="*/ 594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27"/>
            <p:cNvSpPr>
              <a:spLocks/>
            </p:cNvSpPr>
            <p:nvPr/>
          </p:nvSpPr>
          <p:spPr bwMode="hidden">
            <a:xfrm>
              <a:off x="6" y="0"/>
              <a:ext cx="270" cy="252"/>
            </a:xfrm>
            <a:custGeom>
              <a:avLst/>
              <a:gdLst>
                <a:gd name="T0" fmla="*/ 273 w 269"/>
                <a:gd name="T1" fmla="*/ 0 h 252"/>
                <a:gd name="T2" fmla="*/ 255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3 w 269"/>
                <a:gd name="T15" fmla="*/ 0 h 252"/>
                <a:gd name="T16" fmla="*/ 273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5" name="Group 31"/>
            <p:cNvGrpSpPr>
              <a:grpSpLocks/>
            </p:cNvGrpSpPr>
            <p:nvPr/>
          </p:nvGrpSpPr>
          <p:grpSpPr bwMode="auto">
            <a:xfrm>
              <a:off x="1" y="392"/>
              <a:ext cx="5758" cy="1571"/>
              <a:chOff x="1" y="392"/>
              <a:chExt cx="5758" cy="1571"/>
            </a:xfrm>
          </p:grpSpPr>
          <p:sp>
            <p:nvSpPr>
              <p:cNvPr id="1048"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0"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6"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7"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5735" name="Rectangle 3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Arial" charset="0"/>
              </a:defRPr>
            </a:lvl1pPr>
          </a:lstStyle>
          <a:p>
            <a:pPr>
              <a:defRPr/>
            </a:pPr>
            <a:endParaRPr lang="en-US"/>
          </a:p>
        </p:txBody>
      </p:sp>
      <p:sp>
        <p:nvSpPr>
          <p:cNvPr id="285736" name="Rectangle 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Arial" charset="0"/>
              </a:defRPr>
            </a:lvl1pPr>
          </a:lstStyle>
          <a:p>
            <a:pPr>
              <a:defRPr/>
            </a:pPr>
            <a:endParaRPr lang="en-US"/>
          </a:p>
        </p:txBody>
      </p:sp>
      <p:sp>
        <p:nvSpPr>
          <p:cNvPr id="285737" name="Rectangle 4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5F9E9D9C-C944-4490-86EC-C1F8E609991E}" type="slidenum">
              <a:rPr lang="en-US" altLang="en-US"/>
              <a:pPr>
                <a:defRPr/>
              </a:pPr>
              <a:t>‹#›</a:t>
            </a:fld>
            <a:endParaRPr lang="en-US" altLang="en-US"/>
          </a:p>
        </p:txBody>
      </p:sp>
    </p:spTree>
    <p:extLst>
      <p:ext uri="{BB962C8B-B14F-4D97-AF65-F5344CB8AC3E}">
        <p14:creationId xmlns:p14="http://schemas.microsoft.com/office/powerpoint/2010/main" val="847213687"/>
      </p:ext>
    </p:extLst>
  </p:cSld>
  <p:clrMap bg1="dk2" tx1="lt1" bg2="dk1" tx2="lt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fld id="{837D6B62-D8BA-4200-88CD-A6F116FC40FC}" type="datetimeFigureOut">
              <a:rPr lang="en-US"/>
              <a:pPr>
                <a:defRPr/>
              </a:pPr>
              <a:t>7/25/2018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fld id="{3E71F34D-9971-479E-95DA-42DB52980006}" type="slidenum">
              <a:rPr lang="en-US"/>
              <a:pPr>
                <a:defRPr/>
              </a:pPr>
              <a:t>‹#›</a:t>
            </a:fld>
            <a:endParaRPr lang="en-US"/>
          </a:p>
        </p:txBody>
      </p:sp>
    </p:spTree>
    <p:extLst>
      <p:ext uri="{BB962C8B-B14F-4D97-AF65-F5344CB8AC3E}">
        <p14:creationId xmlns:p14="http://schemas.microsoft.com/office/powerpoint/2010/main" val="4117384366"/>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B2493-1C82-474E-AC1F-BB9213E1284B}" type="datetimeFigureOut">
              <a:rPr lang="en-US" smtClean="0"/>
              <a:t>7/25/2018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5DB07-08DD-40B1-9B8A-7AFE5671E18A}" type="slidenum">
              <a:rPr lang="en-US" smtClean="0"/>
              <a:t>‹#›</a:t>
            </a:fld>
            <a:endParaRPr lang="en-US"/>
          </a:p>
        </p:txBody>
      </p:sp>
    </p:spTree>
    <p:extLst>
      <p:ext uri="{BB962C8B-B14F-4D97-AF65-F5344CB8AC3E}">
        <p14:creationId xmlns:p14="http://schemas.microsoft.com/office/powerpoint/2010/main" val="3390900789"/>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_ftn2"/><Relationship Id="rId2" Type="http://schemas.openxmlformats.org/officeDocument/2006/relationships/hyperlink" Target="#_ftn1"/><Relationship Id="rId1" Type="http://schemas.openxmlformats.org/officeDocument/2006/relationships/slideLayout" Target="../slideLayouts/slideLayout41.xml"/><Relationship Id="rId6" Type="http://schemas.openxmlformats.org/officeDocument/2006/relationships/hyperlink" Target="#_ftn5"/><Relationship Id="rId5" Type="http://schemas.openxmlformats.org/officeDocument/2006/relationships/hyperlink" Target="#_ftn4"/><Relationship Id="rId4" Type="http://schemas.openxmlformats.org/officeDocument/2006/relationships/hyperlink" Target="#_ftn3"/></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chart" Target="../charts/chart1.xml"/><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62695" y="1736280"/>
            <a:ext cx="8683787" cy="1200329"/>
          </a:xfrm>
          <a:prstGeom prst="rect">
            <a:avLst/>
          </a:prstGeom>
          <a:noFill/>
        </p:spPr>
        <p:txBody>
          <a:bodyPr wrap="none" rtlCol="0">
            <a:spAutoFit/>
          </a:bodyPr>
          <a:lstStyle/>
          <a:p>
            <a:pPr algn="ctr"/>
            <a:r>
              <a:rPr lang="en-US" dirty="0">
                <a:solidFill>
                  <a:schemeClr val="accent2"/>
                </a:solidFill>
              </a:rPr>
              <a:t>Carl Wieman</a:t>
            </a:r>
          </a:p>
          <a:p>
            <a:pPr algn="ctr"/>
            <a:r>
              <a:rPr lang="en-US" i="1" dirty="0">
                <a:solidFill>
                  <a:schemeClr val="accent2"/>
                </a:solidFill>
              </a:rPr>
              <a:t>Stanford University</a:t>
            </a:r>
          </a:p>
          <a:p>
            <a:pPr algn="ctr"/>
            <a:r>
              <a:rPr lang="en-US" i="1" dirty="0">
                <a:solidFill>
                  <a:schemeClr val="accent2"/>
                </a:solidFill>
              </a:rPr>
              <a:t>Department of Physics and Grad School of Education</a:t>
            </a:r>
          </a:p>
        </p:txBody>
      </p:sp>
      <p:sp>
        <p:nvSpPr>
          <p:cNvPr id="5" name="Rectangle 4">
            <a:extLst>
              <a:ext uri="{FF2B5EF4-FFF2-40B4-BE49-F238E27FC236}">
                <a16:creationId xmlns:a16="http://schemas.microsoft.com/office/drawing/2014/main" id="{5ED12767-2479-4369-963F-707DE95A4A3D}"/>
              </a:ext>
            </a:extLst>
          </p:cNvPr>
          <p:cNvSpPr/>
          <p:nvPr/>
        </p:nvSpPr>
        <p:spPr>
          <a:xfrm>
            <a:off x="404612" y="3071949"/>
            <a:ext cx="8441870" cy="830997"/>
          </a:xfrm>
          <a:prstGeom prst="rect">
            <a:avLst/>
          </a:prstGeom>
          <a:ln>
            <a:solidFill>
              <a:schemeClr val="tx1"/>
            </a:solidFill>
          </a:ln>
        </p:spPr>
        <p:txBody>
          <a:bodyPr wrap="square">
            <a:spAutoFit/>
          </a:bodyPr>
          <a:lstStyle/>
          <a:p>
            <a:pPr lvl="0"/>
            <a:r>
              <a:rPr lang="en-US" b="1" dirty="0">
                <a:solidFill>
                  <a:srgbClr val="FFFF00"/>
                </a:solidFill>
                <a:latin typeface="Calibri" panose="020F0502020204030204" pitchFamily="34" charset="0"/>
              </a:rPr>
              <a:t>“A better way to evaluate undergraduate science teaching” </a:t>
            </a:r>
            <a:r>
              <a:rPr lang="en-US" dirty="0">
                <a:solidFill>
                  <a:srgbClr val="FFFF00"/>
                </a:solidFill>
                <a:latin typeface="Calibri" panose="020F0502020204030204" pitchFamily="34" charset="0"/>
              </a:rPr>
              <a:t>Change Magazine, Jan-Feb. 2015, Carl Wieman</a:t>
            </a:r>
          </a:p>
        </p:txBody>
      </p:sp>
      <p:sp>
        <p:nvSpPr>
          <p:cNvPr id="2" name="TextBox 1">
            <a:extLst>
              <a:ext uri="{FF2B5EF4-FFF2-40B4-BE49-F238E27FC236}">
                <a16:creationId xmlns:a16="http://schemas.microsoft.com/office/drawing/2014/main" id="{2B1B519E-CC97-42AC-A5C9-FFC39C83F4EC}"/>
              </a:ext>
            </a:extLst>
          </p:cNvPr>
          <p:cNvSpPr txBox="1"/>
          <p:nvPr/>
        </p:nvSpPr>
        <p:spPr>
          <a:xfrm>
            <a:off x="562924" y="5675288"/>
            <a:ext cx="8049801" cy="769441"/>
          </a:xfrm>
          <a:prstGeom prst="rect">
            <a:avLst/>
          </a:prstGeom>
          <a:noFill/>
        </p:spPr>
        <p:txBody>
          <a:bodyPr wrap="square" rtlCol="0">
            <a:spAutoFit/>
          </a:bodyPr>
          <a:lstStyle/>
          <a:p>
            <a:r>
              <a:rPr lang="en-US" sz="2200" i="1" dirty="0">
                <a:solidFill>
                  <a:schemeClr val="accent2"/>
                </a:solidFill>
              </a:rPr>
              <a:t>20-30 minutes of presentation- ok to interrupt with questions &amp; lots of time at end.</a:t>
            </a:r>
          </a:p>
        </p:txBody>
      </p:sp>
      <p:sp>
        <p:nvSpPr>
          <p:cNvPr id="3" name="Rectangle 2">
            <a:extLst>
              <a:ext uri="{FF2B5EF4-FFF2-40B4-BE49-F238E27FC236}">
                <a16:creationId xmlns:a16="http://schemas.microsoft.com/office/drawing/2014/main" id="{5336B008-6260-45F8-9910-958EF73F6F5C}"/>
              </a:ext>
            </a:extLst>
          </p:cNvPr>
          <p:cNvSpPr/>
          <p:nvPr/>
        </p:nvSpPr>
        <p:spPr>
          <a:xfrm>
            <a:off x="289734" y="373615"/>
            <a:ext cx="8752934" cy="1569660"/>
          </a:xfrm>
          <a:prstGeom prst="rect">
            <a:avLst/>
          </a:prstGeom>
        </p:spPr>
        <p:txBody>
          <a:bodyPr wrap="square">
            <a:spAutoFit/>
          </a:bodyPr>
          <a:lstStyle/>
          <a:p>
            <a:r>
              <a:rPr lang="en-US" sz="3600" dirty="0"/>
              <a:t>A New </a:t>
            </a:r>
            <a:r>
              <a:rPr lang="en-US" dirty="0"/>
              <a:t>(and better)</a:t>
            </a:r>
            <a:r>
              <a:rPr lang="en-US" sz="3600" dirty="0"/>
              <a:t> Way to Characterize and Evaluate Your Teaching </a:t>
            </a:r>
            <a:r>
              <a:rPr lang="en-US" dirty="0"/>
              <a:t>(and everyone else’s)</a:t>
            </a:r>
          </a:p>
        </p:txBody>
      </p:sp>
      <p:sp>
        <p:nvSpPr>
          <p:cNvPr id="4" name="Rectangle 3">
            <a:extLst>
              <a:ext uri="{FF2B5EF4-FFF2-40B4-BE49-F238E27FC236}">
                <a16:creationId xmlns:a16="http://schemas.microsoft.com/office/drawing/2014/main" id="{AC64E9D8-D322-440D-B97C-78DA450F65F7}"/>
              </a:ext>
            </a:extLst>
          </p:cNvPr>
          <p:cNvSpPr/>
          <p:nvPr/>
        </p:nvSpPr>
        <p:spPr>
          <a:xfrm>
            <a:off x="200299" y="3990204"/>
            <a:ext cx="8795656" cy="1446550"/>
          </a:xfrm>
          <a:prstGeom prst="rect">
            <a:avLst/>
          </a:prstGeom>
          <a:ln>
            <a:solidFill>
              <a:schemeClr val="tx1"/>
            </a:solidFill>
          </a:ln>
        </p:spPr>
        <p:txBody>
          <a:bodyPr wrap="square">
            <a:spAutoFit/>
          </a:bodyPr>
          <a:lstStyle/>
          <a:p>
            <a:pPr lvl="0" defTabSz="514350" fontAlgn="auto">
              <a:spcBef>
                <a:spcPts val="0"/>
              </a:spcBef>
              <a:spcAft>
                <a:spcPts val="0"/>
              </a:spcAft>
              <a:defRPr/>
            </a:pPr>
            <a:r>
              <a:rPr lang="en-US" sz="1350" b="1" kern="0" dirty="0">
                <a:solidFill>
                  <a:srgbClr val="FFFF00"/>
                </a:solidFill>
                <a:latin typeface="Verdana"/>
              </a:rPr>
              <a:t>“</a:t>
            </a:r>
            <a:r>
              <a:rPr lang="en-US" sz="1800" b="1" kern="0" dirty="0">
                <a:solidFill>
                  <a:srgbClr val="FFFF00"/>
                </a:solidFill>
                <a:latin typeface="Verdana"/>
              </a:rPr>
              <a:t>The Teaching Practices Inventory: A New Tool for Characterizing College and University Teaching in Mathematics and Science”</a:t>
            </a:r>
          </a:p>
          <a:p>
            <a:pPr lvl="0" defTabSz="514350" fontAlgn="auto">
              <a:spcBef>
                <a:spcPts val="0"/>
              </a:spcBef>
              <a:spcAft>
                <a:spcPts val="0"/>
              </a:spcAft>
              <a:defRPr/>
            </a:pPr>
            <a:r>
              <a:rPr lang="en-US" sz="1600" kern="0" dirty="0">
                <a:solidFill>
                  <a:srgbClr val="FFFF00"/>
                </a:solidFill>
                <a:latin typeface="Verdana"/>
              </a:rPr>
              <a:t>Carl Wieman and Sarah Gilbert</a:t>
            </a:r>
          </a:p>
          <a:p>
            <a:pPr lvl="0" defTabSz="514350" fontAlgn="auto">
              <a:spcBef>
                <a:spcPts val="0"/>
              </a:spcBef>
              <a:spcAft>
                <a:spcPts val="0"/>
              </a:spcAft>
              <a:defRPr/>
            </a:pPr>
            <a:r>
              <a:rPr lang="en-US" sz="1800" kern="0" dirty="0">
                <a:solidFill>
                  <a:srgbClr val="FFFFFF"/>
                </a:solidFill>
                <a:latin typeface="Verdana"/>
              </a:rPr>
              <a:t>(</a:t>
            </a:r>
            <a:r>
              <a:rPr lang="en-US" sz="1800" i="1" kern="0" dirty="0">
                <a:solidFill>
                  <a:srgbClr val="FFFFFF"/>
                </a:solidFill>
                <a:latin typeface="Verdana"/>
              </a:rPr>
              <a:t>and now engineering &amp; social sciences)</a:t>
            </a:r>
          </a:p>
          <a:p>
            <a:pPr lvl="0" defTabSz="514350" fontAlgn="auto">
              <a:spcBef>
                <a:spcPts val="0"/>
              </a:spcBef>
              <a:spcAft>
                <a:spcPts val="0"/>
              </a:spcAft>
              <a:defRPr/>
            </a:pPr>
            <a:r>
              <a:rPr lang="en-US" sz="1800" kern="0" dirty="0">
                <a:solidFill>
                  <a:srgbClr val="FFFF00"/>
                </a:solidFill>
                <a:latin typeface="Verdana"/>
              </a:rPr>
              <a:t>http://www.cwsei.ubc.ca/resources/TeachingPracticesInventory.htm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118"/>
            </a:gs>
            <a:gs pos="100000">
              <a:srgbClr val="0000CC"/>
            </a:gs>
          </a:gsLst>
          <a:lin ang="5400000" scaled="1"/>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82613" y="546100"/>
          <a:ext cx="7918450" cy="6084890"/>
        </p:xfrm>
        <a:graphic>
          <a:graphicData uri="http://schemas.openxmlformats.org/drawingml/2006/table">
            <a:tbl>
              <a:tblPr firstRow="1" firstCol="1" bandRow="1"/>
              <a:tblGrid>
                <a:gridCol w="7918450">
                  <a:extLst>
                    <a:ext uri="{9D8B030D-6E8A-4147-A177-3AD203B41FA5}">
                      <a16:colId xmlns:a16="http://schemas.microsoft.com/office/drawing/2014/main" val="20000"/>
                    </a:ext>
                  </a:extLst>
                </a:gridCol>
              </a:tblGrid>
              <a:tr h="821067">
                <a:tc>
                  <a:txBody>
                    <a:bodyPr/>
                    <a:lstStyle/>
                    <a:p>
                      <a:pPr marL="0" marR="0">
                        <a:spcBef>
                          <a:spcPts val="0"/>
                        </a:spcBef>
                        <a:spcAft>
                          <a:spcPts val="0"/>
                        </a:spcAft>
                        <a:tabLst>
                          <a:tab pos="320040" algn="l"/>
                          <a:tab pos="36576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	Course information provided </a:t>
                      </a:r>
                    </a:p>
                    <a:p>
                      <a:pPr marL="0" marR="0">
                        <a:spcBef>
                          <a:spcPts val="0"/>
                        </a:spcBef>
                        <a:spcAft>
                          <a:spcPts val="0"/>
                        </a:spcAft>
                        <a:tabLst>
                          <a:tab pos="320040" algn="l"/>
                          <a:tab pos="365760" algn="l"/>
                        </a:tabLs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Information about the courses, such as list of topics and organization of the course, and learning goals/objectives.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625" marR="27625" marT="27625" marB="27625"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786811">
                <a:tc>
                  <a:txBody>
                    <a:bodyPr/>
                    <a:lstStyle/>
                    <a:p>
                      <a:pPr marL="0" marR="0">
                        <a:spcBef>
                          <a:spcPts val="0"/>
                        </a:spcBef>
                        <a:spcAft>
                          <a:spcPts val="0"/>
                        </a:spcAft>
                        <a:tabLst>
                          <a:tab pos="320040" algn="l"/>
                          <a:tab pos="36576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II.	Supporting materials provided</a:t>
                      </a:r>
                    </a:p>
                    <a:p>
                      <a:pPr marL="0" marR="0">
                        <a:spcBef>
                          <a:spcPts val="0"/>
                        </a:spcBef>
                        <a:spcAft>
                          <a:spcPts val="0"/>
                        </a:spcAft>
                        <a:tabLst>
                          <a:tab pos="320040" algn="l"/>
                          <a:tab pos="365760" algn="l"/>
                        </a:tabLs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Materials provided that support learning of the course material, such as notes, video, and targeted references or readings.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625" marR="27625" marT="27625" marB="27625"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786811">
                <a:tc>
                  <a:txBody>
                    <a:bodyPr/>
                    <a:lstStyle/>
                    <a:p>
                      <a:pPr marL="0" marR="0">
                        <a:spcBef>
                          <a:spcPts val="0"/>
                        </a:spcBef>
                        <a:spcAft>
                          <a:spcPts val="0"/>
                        </a:spcAft>
                        <a:tabLst>
                          <a:tab pos="320040" algn="l"/>
                          <a:tab pos="36576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III.	In-class features and activities</a:t>
                      </a:r>
                    </a:p>
                    <a:p>
                      <a:pPr marL="0" marR="0">
                        <a:spcBef>
                          <a:spcPts val="0"/>
                        </a:spcBef>
                        <a:spcAft>
                          <a:spcPts val="0"/>
                        </a:spcAft>
                        <a:tabLst>
                          <a:tab pos="320040" algn="l"/>
                          <a:tab pos="365760" algn="l"/>
                        </a:tabLs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What is done in the classroom, including the range of different types of activities that the instructor might do or have the students do.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625" marR="27625" marT="27625" marB="27625"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542957">
                <a:tc>
                  <a:txBody>
                    <a:bodyPr/>
                    <a:lstStyle/>
                    <a:p>
                      <a:pPr marL="0" marR="0">
                        <a:spcBef>
                          <a:spcPts val="0"/>
                        </a:spcBef>
                        <a:spcAft>
                          <a:spcPts val="0"/>
                        </a:spcAft>
                        <a:tabLst>
                          <a:tab pos="320040" algn="l"/>
                          <a:tab pos="36576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IV.	Assignments</a:t>
                      </a:r>
                    </a:p>
                    <a:p>
                      <a:pPr marL="0" marR="0">
                        <a:spcBef>
                          <a:spcPts val="0"/>
                        </a:spcBef>
                        <a:spcAft>
                          <a:spcPts val="0"/>
                        </a:spcAft>
                        <a:tabLst>
                          <a:tab pos="320040" algn="l"/>
                          <a:tab pos="365760" algn="l"/>
                        </a:tabLs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Nature and frequency of the homework assignments in the course.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625" marR="27625" marT="27625" marB="27625"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r h="786811">
                <a:tc>
                  <a:txBody>
                    <a:bodyPr/>
                    <a:lstStyle/>
                    <a:p>
                      <a:pPr marL="0" marR="0">
                        <a:spcBef>
                          <a:spcPts val="0"/>
                        </a:spcBef>
                        <a:spcAft>
                          <a:spcPts val="0"/>
                        </a:spcAft>
                        <a:tabLst>
                          <a:tab pos="320040" algn="l"/>
                          <a:tab pos="36576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V.	Feedback and testing</a:t>
                      </a:r>
                    </a:p>
                    <a:p>
                      <a:pPr marL="0" marR="0">
                        <a:spcBef>
                          <a:spcPts val="0"/>
                        </a:spcBef>
                        <a:spcAft>
                          <a:spcPts val="0"/>
                        </a:spcAft>
                        <a:tabLst>
                          <a:tab pos="320040" algn="l"/>
                          <a:tab pos="365760" algn="l"/>
                        </a:tabLs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Testing and grading in the course, and the feedback to students and feedback from students to instructor.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625" marR="27625" marT="27625" marB="27625"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4"/>
                  </a:ext>
                </a:extLst>
              </a:tr>
              <a:tr h="786811">
                <a:tc>
                  <a:txBody>
                    <a:bodyPr/>
                    <a:lstStyle/>
                    <a:p>
                      <a:pPr marL="0" marR="0">
                        <a:spcBef>
                          <a:spcPts val="0"/>
                        </a:spcBef>
                        <a:spcAft>
                          <a:spcPts val="0"/>
                        </a:spcAft>
                        <a:tabLst>
                          <a:tab pos="320040" algn="l"/>
                          <a:tab pos="36576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VI.	Other </a:t>
                      </a:r>
                    </a:p>
                    <a:p>
                      <a:pPr marL="0" marR="0">
                        <a:spcBef>
                          <a:spcPts val="0"/>
                        </a:spcBef>
                        <a:spcAft>
                          <a:spcPts val="0"/>
                        </a:spcAft>
                        <a:tabLst>
                          <a:tab pos="320040" algn="l"/>
                          <a:tab pos="365760" algn="l"/>
                        </a:tabLs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Assorted items covering diagnostics, assessment, new methods, and student choice and reflection.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625" marR="27625" marT="27625" marB="27625"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5"/>
                  </a:ext>
                </a:extLst>
              </a:tr>
              <a:tr h="786811">
                <a:tc>
                  <a:txBody>
                    <a:bodyPr/>
                    <a:lstStyle/>
                    <a:p>
                      <a:pPr marL="0" marR="0">
                        <a:spcBef>
                          <a:spcPts val="0"/>
                        </a:spcBef>
                        <a:spcAft>
                          <a:spcPts val="0"/>
                        </a:spcAft>
                        <a:tabLst>
                          <a:tab pos="320040" algn="l"/>
                          <a:tab pos="36576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VII.	Training and guidance of teaching assistants</a:t>
                      </a:r>
                    </a:p>
                    <a:p>
                      <a:pPr marL="0" marR="0">
                        <a:spcBef>
                          <a:spcPts val="0"/>
                        </a:spcBef>
                        <a:spcAft>
                          <a:spcPts val="0"/>
                        </a:spcAft>
                        <a:tabLst>
                          <a:tab pos="320040" algn="l"/>
                          <a:tab pos="365760" algn="l"/>
                        </a:tabLs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What selection criteria and training is used for course teaching assistants, and how their efforts are coordinated with other aspects of the course.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625" marR="27625" marT="27625" marB="27625"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6"/>
                  </a:ext>
                </a:extLst>
              </a:tr>
              <a:tr h="786811">
                <a:tc>
                  <a:txBody>
                    <a:bodyPr/>
                    <a:lstStyle/>
                    <a:p>
                      <a:pPr marL="0" marR="0">
                        <a:spcBef>
                          <a:spcPts val="0"/>
                        </a:spcBef>
                        <a:spcAft>
                          <a:spcPts val="0"/>
                        </a:spcAft>
                        <a:tabLst>
                          <a:tab pos="320040" algn="l"/>
                          <a:tab pos="36576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VIII.	Collaboration or sharing, use of research, in teaching</a:t>
                      </a:r>
                    </a:p>
                    <a:p>
                      <a:pPr marL="0" marR="0">
                        <a:spcBef>
                          <a:spcPts val="0"/>
                        </a:spcBef>
                        <a:spcAft>
                          <a:spcPts val="0"/>
                        </a:spcAft>
                        <a:tabLst>
                          <a:tab pos="320040" algn="l"/>
                          <a:tab pos="365760" algn="l"/>
                        </a:tabLst>
                      </a:pPr>
                      <a:r>
                        <a:rPr lang="en-US" sz="1600" i="1" dirty="0">
                          <a:effectLst/>
                          <a:latin typeface="Calibri" panose="020F0502020204030204" pitchFamily="34" charset="0"/>
                          <a:ea typeface="Calibri" panose="020F0502020204030204" pitchFamily="34" charset="0"/>
                          <a:cs typeface="Times New Roman" panose="02020603050405020304" pitchFamily="18" charset="0"/>
                        </a:rPr>
                        <a:t>Collaboration with other faculty, use of relevant education research literature, and use of educational materials from other sources.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625" marR="27625" marT="27625" marB="27625"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2"/>
          <p:cNvSpPr txBox="1"/>
          <p:nvPr/>
        </p:nvSpPr>
        <p:spPr>
          <a:xfrm>
            <a:off x="3543300" y="85725"/>
            <a:ext cx="1827213" cy="460375"/>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Arial"/>
              </a:rPr>
              <a:t>8 categories</a:t>
            </a:r>
          </a:p>
        </p:txBody>
      </p:sp>
    </p:spTree>
    <p:extLst>
      <p:ext uri="{BB962C8B-B14F-4D97-AF65-F5344CB8AC3E}">
        <p14:creationId xmlns:p14="http://schemas.microsoft.com/office/powerpoint/2010/main" val="1743186835"/>
      </p:ext>
    </p:extLst>
  </p:cSld>
  <p:clrMapOvr>
    <a:overrideClrMapping bg1="dk2" tx1="lt1" bg2="dk1"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246E1-5295-48C1-8D46-5EB604AA236B}"/>
              </a:ext>
            </a:extLst>
          </p:cNvPr>
          <p:cNvSpPr>
            <a:spLocks noGrp="1"/>
          </p:cNvSpPr>
          <p:nvPr>
            <p:ph type="ctrTitle"/>
          </p:nvPr>
        </p:nvSpPr>
        <p:spPr/>
        <p:txBody>
          <a:bodyPr>
            <a:normAutofit fontScale="90000"/>
          </a:bodyPr>
          <a:lstStyle/>
          <a:p>
            <a:br>
              <a:rPr lang="en-US" dirty="0"/>
            </a:br>
            <a:r>
              <a:rPr lang="en-US" dirty="0"/>
              <a:t> </a:t>
            </a:r>
            <a:r>
              <a:rPr lang="en-US" b="1" dirty="0"/>
              <a:t>CWSEI Teaching Practices Inventory </a:t>
            </a:r>
            <a:br>
              <a:rPr lang="en-US" dirty="0"/>
            </a:br>
            <a:endParaRPr lang="en-US" dirty="0"/>
          </a:p>
        </p:txBody>
      </p:sp>
      <p:sp>
        <p:nvSpPr>
          <p:cNvPr id="3" name="Subtitle 2">
            <a:extLst>
              <a:ext uri="{FF2B5EF4-FFF2-40B4-BE49-F238E27FC236}">
                <a16:creationId xmlns:a16="http://schemas.microsoft.com/office/drawing/2014/main" id="{2AE880F4-408C-4CED-B632-D6C8E3A0E162}"/>
              </a:ext>
            </a:extLst>
          </p:cNvPr>
          <p:cNvSpPr>
            <a:spLocks noGrp="1"/>
          </p:cNvSpPr>
          <p:nvPr>
            <p:ph type="subTitle" idx="1"/>
          </p:nvPr>
        </p:nvSpPr>
        <p:spPr>
          <a:xfrm>
            <a:off x="922867" y="3602038"/>
            <a:ext cx="7306733" cy="1655762"/>
          </a:xfrm>
        </p:spPr>
        <p:txBody>
          <a:bodyPr/>
          <a:lstStyle/>
          <a:p>
            <a:r>
              <a:rPr lang="en-US" i="1" dirty="0"/>
              <a:t>With slight modifications to extend use to social sciences </a:t>
            </a:r>
          </a:p>
        </p:txBody>
      </p:sp>
    </p:spTree>
    <p:extLst>
      <p:ext uri="{BB962C8B-B14F-4D97-AF65-F5344CB8AC3E}">
        <p14:creationId xmlns:p14="http://schemas.microsoft.com/office/powerpoint/2010/main" val="4826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FAA992-B1BD-4C0D-9055-587C972C8567}"/>
              </a:ext>
            </a:extLst>
          </p:cNvPr>
          <p:cNvPicPr>
            <a:picLocks noChangeAspect="1"/>
          </p:cNvPicPr>
          <p:nvPr/>
        </p:nvPicPr>
        <p:blipFill>
          <a:blip r:embed="rId2"/>
          <a:stretch>
            <a:fillRect/>
          </a:stretch>
        </p:blipFill>
        <p:spPr>
          <a:xfrm>
            <a:off x="0" y="742950"/>
            <a:ext cx="9144000" cy="5372100"/>
          </a:xfrm>
          <a:prstGeom prst="rect">
            <a:avLst/>
          </a:prstGeom>
        </p:spPr>
      </p:pic>
    </p:spTree>
    <p:extLst>
      <p:ext uri="{BB962C8B-B14F-4D97-AF65-F5344CB8AC3E}">
        <p14:creationId xmlns:p14="http://schemas.microsoft.com/office/powerpoint/2010/main" val="253062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CD40EC-8183-448E-8B92-6A0F07F5A402}"/>
              </a:ext>
            </a:extLst>
          </p:cNvPr>
          <p:cNvPicPr>
            <a:picLocks noChangeAspect="1"/>
          </p:cNvPicPr>
          <p:nvPr/>
        </p:nvPicPr>
        <p:blipFill>
          <a:blip r:embed="rId2"/>
          <a:stretch>
            <a:fillRect/>
          </a:stretch>
        </p:blipFill>
        <p:spPr>
          <a:xfrm>
            <a:off x="1447800" y="0"/>
            <a:ext cx="6248400" cy="6858000"/>
          </a:xfrm>
          <a:prstGeom prst="rect">
            <a:avLst/>
          </a:prstGeom>
        </p:spPr>
      </p:pic>
    </p:spTree>
    <p:extLst>
      <p:ext uri="{BB962C8B-B14F-4D97-AF65-F5344CB8AC3E}">
        <p14:creationId xmlns:p14="http://schemas.microsoft.com/office/powerpoint/2010/main" val="1536750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9D4D4E-88D3-4D4B-B973-ADF71FB0FFF6}"/>
              </a:ext>
            </a:extLst>
          </p:cNvPr>
          <p:cNvPicPr>
            <a:picLocks noChangeAspect="1"/>
          </p:cNvPicPr>
          <p:nvPr/>
        </p:nvPicPr>
        <p:blipFill>
          <a:blip r:embed="rId2"/>
          <a:stretch>
            <a:fillRect/>
          </a:stretch>
        </p:blipFill>
        <p:spPr>
          <a:xfrm>
            <a:off x="3810" y="617220"/>
            <a:ext cx="9136380" cy="5623560"/>
          </a:xfrm>
          <a:prstGeom prst="rect">
            <a:avLst/>
          </a:prstGeom>
        </p:spPr>
      </p:pic>
    </p:spTree>
    <p:extLst>
      <p:ext uri="{BB962C8B-B14F-4D97-AF65-F5344CB8AC3E}">
        <p14:creationId xmlns:p14="http://schemas.microsoft.com/office/powerpoint/2010/main" val="204530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F429BB-880D-4732-9B10-AFE2949BE093}"/>
              </a:ext>
            </a:extLst>
          </p:cNvPr>
          <p:cNvPicPr>
            <a:picLocks noChangeAspect="1"/>
          </p:cNvPicPr>
          <p:nvPr/>
        </p:nvPicPr>
        <p:blipFill>
          <a:blip r:embed="rId2"/>
          <a:stretch>
            <a:fillRect/>
          </a:stretch>
        </p:blipFill>
        <p:spPr>
          <a:xfrm>
            <a:off x="1192530" y="382692"/>
            <a:ext cx="6758940" cy="3078480"/>
          </a:xfrm>
          <a:prstGeom prst="rect">
            <a:avLst/>
          </a:prstGeom>
        </p:spPr>
      </p:pic>
      <p:pic>
        <p:nvPicPr>
          <p:cNvPr id="9" name="Picture 8">
            <a:extLst>
              <a:ext uri="{FF2B5EF4-FFF2-40B4-BE49-F238E27FC236}">
                <a16:creationId xmlns:a16="http://schemas.microsoft.com/office/drawing/2014/main" id="{934ECAEB-76A3-4A3E-AEB6-538D93F7BEFC}"/>
              </a:ext>
            </a:extLst>
          </p:cNvPr>
          <p:cNvPicPr>
            <a:picLocks noChangeAspect="1"/>
          </p:cNvPicPr>
          <p:nvPr/>
        </p:nvPicPr>
        <p:blipFill>
          <a:blip r:embed="rId3"/>
          <a:stretch>
            <a:fillRect/>
          </a:stretch>
        </p:blipFill>
        <p:spPr>
          <a:xfrm>
            <a:off x="1192530" y="3487426"/>
            <a:ext cx="6758940" cy="3185160"/>
          </a:xfrm>
          <a:prstGeom prst="rect">
            <a:avLst/>
          </a:prstGeom>
        </p:spPr>
      </p:pic>
    </p:spTree>
    <p:extLst>
      <p:ext uri="{BB962C8B-B14F-4D97-AF65-F5344CB8AC3E}">
        <p14:creationId xmlns:p14="http://schemas.microsoft.com/office/powerpoint/2010/main" val="2253898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1B93AD-59A2-4FFD-85B2-9F75DC9FF825}"/>
              </a:ext>
            </a:extLst>
          </p:cNvPr>
          <p:cNvPicPr>
            <a:picLocks noChangeAspect="1"/>
          </p:cNvPicPr>
          <p:nvPr/>
        </p:nvPicPr>
        <p:blipFill>
          <a:blip r:embed="rId2"/>
          <a:stretch>
            <a:fillRect/>
          </a:stretch>
        </p:blipFill>
        <p:spPr>
          <a:xfrm>
            <a:off x="0" y="1021080"/>
            <a:ext cx="9144000" cy="4815840"/>
          </a:xfrm>
          <a:prstGeom prst="rect">
            <a:avLst/>
          </a:prstGeom>
        </p:spPr>
      </p:pic>
    </p:spTree>
    <p:extLst>
      <p:ext uri="{BB962C8B-B14F-4D97-AF65-F5344CB8AC3E}">
        <p14:creationId xmlns:p14="http://schemas.microsoft.com/office/powerpoint/2010/main" val="342336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00E789-4A91-4E97-ADE8-6A77205C492D}"/>
              </a:ext>
            </a:extLst>
          </p:cNvPr>
          <p:cNvPicPr>
            <a:picLocks noChangeAspect="1"/>
          </p:cNvPicPr>
          <p:nvPr/>
        </p:nvPicPr>
        <p:blipFill>
          <a:blip r:embed="rId2"/>
          <a:stretch>
            <a:fillRect/>
          </a:stretch>
        </p:blipFill>
        <p:spPr>
          <a:xfrm>
            <a:off x="1257300" y="167640"/>
            <a:ext cx="6629400" cy="6522720"/>
          </a:xfrm>
          <a:prstGeom prst="rect">
            <a:avLst/>
          </a:prstGeom>
        </p:spPr>
      </p:pic>
    </p:spTree>
    <p:extLst>
      <p:ext uri="{BB962C8B-B14F-4D97-AF65-F5344CB8AC3E}">
        <p14:creationId xmlns:p14="http://schemas.microsoft.com/office/powerpoint/2010/main" val="3670924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726" y="2328882"/>
            <a:ext cx="8404098" cy="2554545"/>
          </a:xfrm>
          <a:prstGeom prst="rect">
            <a:avLst/>
          </a:prstGeom>
        </p:spPr>
        <p:txBody>
          <a:bodyPr wrap="square">
            <a:spAutoFit/>
          </a:bodyPr>
          <a:lstStyle/>
          <a:p>
            <a:pPr eaLnBrk="1" fontAlgn="auto" hangingPunct="1">
              <a:spcBef>
                <a:spcPts val="0"/>
              </a:spcBef>
              <a:spcAft>
                <a:spcPts val="0"/>
              </a:spcAft>
              <a:defRPr/>
            </a:pPr>
            <a:r>
              <a:rPr lang="en-US" dirty="0">
                <a:latin typeface="+mn-lt"/>
                <a:cs typeface="+mn-cs"/>
              </a:rPr>
              <a:t>Measure extent of use of teaching practices research shows produce greater learning. </a:t>
            </a:r>
          </a:p>
          <a:p>
            <a:pPr eaLnBrk="1" fontAlgn="auto" hangingPunct="1">
              <a:spcBef>
                <a:spcPts val="0"/>
              </a:spcBef>
              <a:spcAft>
                <a:spcPts val="0"/>
              </a:spcAft>
              <a:defRPr/>
            </a:pPr>
            <a:endParaRPr lang="en-US" sz="800" dirty="0">
              <a:latin typeface="+mn-lt"/>
              <a:cs typeface="+mn-cs"/>
            </a:endParaRPr>
          </a:p>
          <a:p>
            <a:pPr marL="342900" indent="-342900" eaLnBrk="1" fontAlgn="auto" hangingPunct="1">
              <a:spcBef>
                <a:spcPts val="0"/>
              </a:spcBef>
              <a:spcAft>
                <a:spcPts val="0"/>
              </a:spcAft>
              <a:buFont typeface="Arial" panose="020B0604020202020204" pitchFamily="34" charset="0"/>
              <a:buChar char="•"/>
              <a:defRPr/>
            </a:pPr>
            <a:r>
              <a:rPr lang="en-US" dirty="0">
                <a:latin typeface="+mn-lt"/>
                <a:cs typeface="+mn-cs"/>
              </a:rPr>
              <a:t>51 of the 64 items have 1,2, or 3 “effective teaching practices” points</a:t>
            </a:r>
          </a:p>
          <a:p>
            <a:pPr marL="342900" indent="-342900" eaLnBrk="1" fontAlgn="auto" hangingPunct="1">
              <a:spcBef>
                <a:spcPts val="0"/>
              </a:spcBef>
              <a:spcAft>
                <a:spcPts val="0"/>
              </a:spcAft>
              <a:buFont typeface="Arial" panose="020B0604020202020204" pitchFamily="34" charset="0"/>
              <a:buChar char="•"/>
              <a:defRPr/>
            </a:pPr>
            <a:endParaRPr lang="en-US" sz="800" dirty="0">
              <a:latin typeface="+mn-lt"/>
              <a:cs typeface="+mn-cs"/>
            </a:endParaRPr>
          </a:p>
          <a:p>
            <a:pPr marL="342900" indent="-342900" eaLnBrk="1" fontAlgn="auto" hangingPunct="1">
              <a:spcBef>
                <a:spcPts val="0"/>
              </a:spcBef>
              <a:spcAft>
                <a:spcPts val="0"/>
              </a:spcAft>
              <a:buFont typeface="Arial" panose="020B0604020202020204" pitchFamily="34" charset="0"/>
              <a:buChar char="•"/>
              <a:defRPr/>
            </a:pPr>
            <a:r>
              <a:rPr lang="en-US" dirty="0">
                <a:latin typeface="+mn-lt"/>
                <a:cs typeface="+mn-cs"/>
              </a:rPr>
              <a:t>ETP score for each category, and overall total for course </a:t>
            </a:r>
            <a:r>
              <a:rPr lang="en-US" sz="2000" i="1" dirty="0">
                <a:latin typeface="+mn-lt"/>
                <a:cs typeface="+mn-cs"/>
              </a:rPr>
              <a:t>(Download Excel scoring file from website.)</a:t>
            </a:r>
          </a:p>
        </p:txBody>
      </p:sp>
      <p:sp>
        <p:nvSpPr>
          <p:cNvPr id="3" name="TextBox 2"/>
          <p:cNvSpPr txBox="1"/>
          <p:nvPr/>
        </p:nvSpPr>
        <p:spPr>
          <a:xfrm>
            <a:off x="347663" y="1206500"/>
            <a:ext cx="8749511" cy="954107"/>
          </a:xfrm>
          <a:prstGeom prst="rect">
            <a:avLst/>
          </a:prstGeom>
          <a:noFill/>
        </p:spPr>
        <p:txBody>
          <a:bodyPr wrap="none">
            <a:spAutoFit/>
          </a:bodyPr>
          <a:lstStyle/>
          <a:p>
            <a:pPr fontAlgn="auto">
              <a:spcBef>
                <a:spcPts val="0"/>
              </a:spcBef>
              <a:spcAft>
                <a:spcPts val="0"/>
              </a:spcAft>
              <a:defRPr/>
            </a:pPr>
            <a:r>
              <a:rPr lang="en-US" sz="2800" dirty="0">
                <a:solidFill>
                  <a:schemeClr val="accent2"/>
                </a:solidFill>
                <a:latin typeface="Comic Sans MS" panose="030F0702030302020204" pitchFamily="66" charset="0"/>
                <a:cs typeface="+mn-cs"/>
              </a:rPr>
              <a:t>Detailed characterization ~ all instructor decisions</a:t>
            </a:r>
          </a:p>
          <a:p>
            <a:pPr eaLnBrk="1" fontAlgn="auto" hangingPunct="1">
              <a:spcBef>
                <a:spcPts val="0"/>
              </a:spcBef>
              <a:spcAft>
                <a:spcPts val="0"/>
              </a:spcAft>
              <a:defRPr/>
            </a:pPr>
            <a:r>
              <a:rPr lang="en-US" sz="2800" dirty="0">
                <a:solidFill>
                  <a:schemeClr val="accent2"/>
                </a:solidFill>
                <a:latin typeface="Comic Sans MS" panose="030F0702030302020204" pitchFamily="66" charset="0"/>
                <a:cs typeface="+mn-cs"/>
              </a:rPr>
              <a:t>in teaching a course</a:t>
            </a:r>
          </a:p>
        </p:txBody>
      </p:sp>
      <p:sp>
        <p:nvSpPr>
          <p:cNvPr id="66564" name="Rectangle 3"/>
          <p:cNvSpPr>
            <a:spLocks noChangeArrowheads="1"/>
          </p:cNvSpPr>
          <p:nvPr/>
        </p:nvSpPr>
        <p:spPr bwMode="auto">
          <a:xfrm>
            <a:off x="666750" y="206375"/>
            <a:ext cx="7642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r>
              <a:rPr lang="en-US" altLang="en-US"/>
              <a:t>Very few subjective judgments-- ~10 minutes per course to complete</a:t>
            </a:r>
          </a:p>
        </p:txBody>
      </p:sp>
      <p:sp>
        <p:nvSpPr>
          <p:cNvPr id="4" name="TextBox 3">
            <a:extLst>
              <a:ext uri="{FF2B5EF4-FFF2-40B4-BE49-F238E27FC236}">
                <a16:creationId xmlns:a16="http://schemas.microsoft.com/office/drawing/2014/main" id="{FBB044E3-D0FF-4195-ACE1-222BCBAD21CC}"/>
              </a:ext>
            </a:extLst>
          </p:cNvPr>
          <p:cNvSpPr txBox="1"/>
          <p:nvPr/>
        </p:nvSpPr>
        <p:spPr>
          <a:xfrm>
            <a:off x="653143" y="5155474"/>
            <a:ext cx="7584512" cy="769441"/>
          </a:xfrm>
          <a:prstGeom prst="rect">
            <a:avLst/>
          </a:prstGeom>
          <a:noFill/>
          <a:ln>
            <a:solidFill>
              <a:schemeClr val="tx1"/>
            </a:solidFill>
          </a:ln>
        </p:spPr>
        <p:txBody>
          <a:bodyPr wrap="none" rtlCol="0">
            <a:spAutoFit/>
          </a:bodyPr>
          <a:lstStyle/>
          <a:p>
            <a:r>
              <a:rPr lang="en-US" dirty="0"/>
              <a:t>Equally valid/fair for all courses, all institutions.</a:t>
            </a:r>
          </a:p>
          <a:p>
            <a:r>
              <a:rPr lang="en-US" sz="2000" dirty="0">
                <a:solidFill>
                  <a:schemeClr val="accent2"/>
                </a:solidFill>
                <a:latin typeface="Comic Sans MS" panose="030F0702030302020204" pitchFamily="66" charset="0"/>
              </a:rPr>
              <a:t>(Except lab &amp; seminar courses—too variable)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6530975" y="4068763"/>
            <a:ext cx="27622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spAutoFit/>
          </a:bodyPr>
          <a:lstStyle>
            <a:lvl1pPr indent="1365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6525" algn="l" defTabSz="914400" rtl="0" eaLnBrk="0" fontAlgn="base" latinLnBrk="0" hangingPunct="0">
              <a:lnSpc>
                <a:spcPct val="100000"/>
              </a:lnSpc>
              <a:spcBef>
                <a:spcPct val="0"/>
              </a:spcBef>
              <a:spcAft>
                <a:spcPct val="0"/>
              </a:spcAft>
              <a:buClrTx/>
              <a:buSzTx/>
              <a:buFontTx/>
              <a:buNone/>
              <a:tabLst/>
              <a:defRPr/>
            </a:pPr>
            <a:br>
              <a:rPr kumimoji="0" lang="en-US" altLang="en-US" sz="75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endParaRPr kumimoji="0" lang="en-US" alt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136525" algn="l" defTabSz="914400" rtl="0" eaLnBrk="0" fontAlgn="base" latinLnBrk="0" hangingPunct="0">
              <a:lnSpc>
                <a:spcPct val="100000"/>
              </a:lnSpc>
              <a:spcBef>
                <a:spcPct val="0"/>
              </a:spcBef>
              <a:spcAft>
                <a:spcPct val="0"/>
              </a:spcAft>
              <a:buClrTx/>
              <a:buSzTx/>
              <a:buFontTx/>
              <a:buNone/>
              <a:tabLst/>
              <a:defRPr/>
            </a:pPr>
            <a:br>
              <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p:cNvSpPr/>
          <p:nvPr/>
        </p:nvSpPr>
        <p:spPr>
          <a:xfrm>
            <a:off x="630936" y="739775"/>
            <a:ext cx="7315200" cy="5816977"/>
          </a:xfrm>
          <a:prstGeom prst="rect">
            <a:avLst/>
          </a:prstGeom>
        </p:spPr>
        <p:txBody>
          <a:bodyPr wrap="square">
            <a:spAutoFit/>
          </a:bodyPr>
          <a:lstStyle/>
          <a:p>
            <a:pPr marL="0" marR="0" lvl="0" indent="102394"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(Scoring rubric points are the numbers in bold to right of each item.)</a:t>
            </a:r>
            <a:b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___________________________________________________ </a:t>
            </a:r>
            <a:b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I. Course information provided to students via hard copy or course webpage. (check all that occurred in your course)</a:t>
            </a:r>
            <a:r>
              <a:rPr kumimoji="0" lang="en-US" altLang="en-US" sz="1200" b="0" i="0" u="none" strike="noStrike" kern="1200" cap="none" spc="0" normalizeH="0" baseline="3000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hlinkClick r:id="rId2"/>
              </a:rPr>
              <a:t>[</a:t>
            </a:r>
            <a:r>
              <a:rPr kumimoji="0" lang="en-US" altLang="en-US" sz="1200" b="0" i="0" u="none" strike="noStrike" kern="1200" cap="none" spc="0" normalizeH="0" baseline="3000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hlinkClick r:id="rId2"/>
              </a:rPr>
              <a:t>1]</a:t>
            </a: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a:t>
            </a:r>
            <a:endParaRPr kumimoji="0" lang="en-US" altLang="en-US" sz="1200" b="0" i="0" u="none" strike="noStrike" kern="1200" cap="none" spc="0" normalizeH="0" baseline="0" noProof="0" dirty="0" bmk="">
              <a:ln>
                <a:noFill/>
              </a:ln>
              <a:solidFill>
                <a:prstClr val="black"/>
              </a:solidFill>
              <a:effectLst/>
              <a:uLnTx/>
              <a:uFillTx/>
              <a:latin typeface="Calibri" panose="020F0502020204030204"/>
              <a:ea typeface="+mn-ea"/>
              <a:cs typeface="Arial" panose="020B0604020202020204" pitchFamily="34" charset="0"/>
            </a:endParaRPr>
          </a:p>
          <a:p>
            <a:pPr marL="0" marR="0" lvl="0" indent="102394"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List of topics to be covered </a:t>
            </a:r>
            <a:r>
              <a:rPr kumimoji="0" lang="en-US" altLang="en-US" sz="1200" b="1" i="0" u="none" strike="noStrike" kern="1200" cap="none" spc="0" normalizeH="0" baseline="0" noProof="0" dirty="0" bmk="">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1</a:t>
            </a:r>
            <a:b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List of topic-specific competencies (skills, expertise, …) students should achieve (what students</a:t>
            </a:r>
            <a:endParaRPr kumimoji="0" lang="en-US" altLang="en-US" sz="1200" b="0" i="0" u="none" strike="noStrike" kern="1200" cap="none" spc="0" normalizeH="0" baseline="0" noProof="0" dirty="0" bmk="">
              <a:ln>
                <a:noFill/>
              </a:ln>
              <a:solidFill>
                <a:prstClr val="black"/>
              </a:solidFill>
              <a:effectLst/>
              <a:uLnTx/>
              <a:uFillTx/>
              <a:latin typeface="Calibri" panose="020F0502020204030204"/>
              <a:ea typeface="+mn-ea"/>
              <a:cs typeface="Arial" panose="020B0604020202020204" pitchFamily="34" charset="0"/>
            </a:endParaRPr>
          </a:p>
          <a:p>
            <a:pPr marL="0" marR="0" lvl="0" indent="102394"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should be able to </a:t>
            </a:r>
            <a:r>
              <a:rPr kumimoji="0" lang="en-US" altLang="en-US" sz="1200" b="0" i="1"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do</a:t>
            </a: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a:t>
            </a:r>
            <a:r>
              <a:rPr kumimoji="0" lang="en-US" altLang="en-US" sz="1200" b="1" i="0" u="none" strike="noStrike" kern="1200" cap="none" spc="0" normalizeH="0" baseline="0" noProof="0" dirty="0" bmk="">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3</a:t>
            </a:r>
            <a:b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List of competencies that are not topic related (critical thinking, problem solving, …)</a:t>
            </a:r>
            <a:r>
              <a:rPr kumimoji="0" lang="en-US" altLang="en-US" sz="1200" b="1" i="0" u="none" strike="noStrike" kern="1200" cap="none" spc="0" normalizeH="0" baseline="0" noProof="0" dirty="0" bmk="">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1</a:t>
            </a:r>
            <a:b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Affective goals – changing students’ attitudes and beliefs (interest, motivation, relevance, beliefs</a:t>
            </a:r>
            <a:endParaRPr kumimoji="0" lang="en-US" altLang="en-US" sz="1200" b="0" i="0" u="none" strike="noStrike" kern="1200" cap="none" spc="0" normalizeH="0" baseline="0" noProof="0" dirty="0" bmk="">
              <a:ln>
                <a:noFill/>
              </a:ln>
              <a:solidFill>
                <a:prstClr val="black"/>
              </a:solidFill>
              <a:effectLst/>
              <a:uLnTx/>
              <a:uFillTx/>
              <a:latin typeface="Calibri" panose="020F0502020204030204"/>
              <a:ea typeface="+mn-ea"/>
              <a:cs typeface="Arial" panose="020B0604020202020204" pitchFamily="34" charset="0"/>
            </a:endParaRPr>
          </a:p>
          <a:p>
            <a:pPr marL="0" marR="0" lvl="0" indent="102394"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about their competencies, how to master the material)</a:t>
            </a:r>
            <a:r>
              <a:rPr kumimoji="0" lang="en-US" altLang="en-US" sz="1200" b="1" i="0" u="none" strike="noStrike" kern="1200" cap="none" spc="0" normalizeH="0" baseline="0" noProof="0" dirty="0" bmk="">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1</a:t>
            </a:r>
            <a:b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Other (please specify)</a:t>
            </a:r>
            <a:b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If you selected other, please specify________________________________________</a:t>
            </a:r>
            <a:endParaRPr kumimoji="0" lang="en-US" altLang="en-US" sz="1200" b="0" i="0" u="none" strike="noStrike" kern="1200" cap="none" spc="0" normalizeH="0" baseline="0" noProof="0" dirty="0" bmk="">
              <a:ln>
                <a:noFill/>
              </a:ln>
              <a:solidFill>
                <a:prstClr val="black"/>
              </a:solidFill>
              <a:effectLst/>
              <a:uLnTx/>
              <a:uFillTx/>
              <a:latin typeface="Calibri" panose="020F0502020204030204"/>
              <a:ea typeface="+mn-ea"/>
              <a:cs typeface="Arial" panose="020B0604020202020204" pitchFamily="34" charset="0"/>
            </a:endParaRPr>
          </a:p>
          <a:p>
            <a:pPr marL="0" marR="0" lvl="0" indent="102394" algn="l" defTabSz="914400" rtl="0" eaLnBrk="0" fontAlgn="base" latinLnBrk="0" hangingPunct="0">
              <a:lnSpc>
                <a:spcPct val="100000"/>
              </a:lnSpc>
              <a:spcBef>
                <a:spcPct val="0"/>
              </a:spcBef>
              <a:spcAft>
                <a:spcPct val="0"/>
              </a:spcAft>
              <a:buClrTx/>
              <a:buSzTx/>
              <a:buFontTx/>
              <a:buNone/>
              <a:tabLst/>
              <a:defRPr/>
            </a:pPr>
            <a:b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1"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II. Supporting materials provided to students (check all that occurred in your course)</a:t>
            </a: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a:t>
            </a:r>
            <a:endParaRPr kumimoji="0" lang="en-US" altLang="en-US" sz="1200" b="0" i="0" u="none" strike="noStrike" kern="1200" cap="none" spc="0" normalizeH="0" baseline="0" noProof="0" dirty="0" bmk="">
              <a:ln>
                <a:noFill/>
              </a:ln>
              <a:solidFill>
                <a:prstClr val="black"/>
              </a:solidFill>
              <a:effectLst/>
              <a:uLnTx/>
              <a:uFillTx/>
              <a:latin typeface="Calibri" panose="020F0502020204030204"/>
              <a:ea typeface="+mn-ea"/>
              <a:cs typeface="Arial" panose="020B0604020202020204" pitchFamily="34" charset="0"/>
            </a:endParaRPr>
          </a:p>
          <a:p>
            <a:pPr marL="0" marR="0" lvl="0" indent="102394"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Student wikis or discussion boards with little or no contribution from you</a:t>
            </a:r>
            <a:r>
              <a:rPr kumimoji="0" lang="en-US" altLang="en-US" sz="1200" b="1" i="0" u="none" strike="noStrike" kern="1200" cap="none" spc="0" normalizeH="0" baseline="0" noProof="0" dirty="0" bmk="">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0</a:t>
            </a:r>
            <a:b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Student wikis or discussion boards with significant contribution from you or TA</a:t>
            </a:r>
            <a:r>
              <a:rPr kumimoji="0" lang="en-US" altLang="en-US" sz="1200" b="0" i="0" u="none" strike="noStrike" kern="1200" cap="none" spc="0" normalizeH="0" baseline="3000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hlinkClick r:id="rId3"/>
              </a:rPr>
              <a:t>[2]</a:t>
            </a:r>
            <a:r>
              <a:rPr kumimoji="0" lang="en-US" altLang="en-US" sz="1200" b="1" i="0" u="none" strike="noStrike" kern="1200" cap="none" spc="0" normalizeH="0" baseline="0" noProof="0" dirty="0" bmk="">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1</a:t>
            </a:r>
            <a:b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Solutions to homework assignments</a:t>
            </a:r>
            <a:r>
              <a:rPr kumimoji="0" lang="en-US" altLang="en-US" sz="1200" b="0" i="0" u="none" strike="noStrike" kern="1200" cap="none" spc="0" normalizeH="0" baseline="3000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hlinkClick r:id="rId4"/>
              </a:rPr>
              <a:t>[3]</a:t>
            </a:r>
            <a:r>
              <a:rPr kumimoji="0" lang="en-US" altLang="en-US" sz="1200" b="1" i="0" u="none" strike="noStrike" kern="1200" cap="none" spc="0" normalizeH="0" baseline="0" noProof="0" dirty="0" bmk="">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1</a:t>
            </a:r>
            <a:b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Worked examples (text, </a:t>
            </a:r>
            <a:r>
              <a:rPr kumimoji="0" lang="en-US" altLang="en-US" sz="1200" b="0" i="0" u="none" strike="noStrike" kern="1200" cap="none" spc="0" normalizeH="0" baseline="0" noProof="0" dirty="0" err="1"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pencast</a:t>
            </a: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or other format)</a:t>
            </a:r>
            <a:r>
              <a:rPr kumimoji="0" lang="en-US" altLang="en-US" sz="1200" b="1" i="0" u="none" strike="noStrike" kern="1200" cap="none" spc="0" normalizeH="0" baseline="0" noProof="0" dirty="0" bmk="">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1</a:t>
            </a:r>
            <a:b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Practice or previous year’s exams</a:t>
            </a:r>
            <a:r>
              <a:rPr kumimoji="0" lang="en-US" altLang="en-US" sz="1200" b="1" i="0" u="none" strike="noStrike" kern="1200" cap="none" spc="0" normalizeH="0" baseline="30000" noProof="0" dirty="0" bmk="">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a:t>
            </a:r>
            <a:r>
              <a:rPr kumimoji="0" lang="en-US" altLang="en-US" sz="1200" b="1" i="0" u="none" strike="noStrike" kern="1200" cap="none" spc="0" normalizeH="0" baseline="0" noProof="0" dirty="0" bmk="">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1</a:t>
            </a:r>
            <a:b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Animations, video clips, or simulations related to course material </a:t>
            </a:r>
            <a:r>
              <a:rPr kumimoji="0" lang="en-US" altLang="en-US" sz="1200" b="1" i="0" u="none" strike="noStrike" kern="1200" cap="none" spc="0" normalizeH="0" baseline="0" noProof="0" dirty="0" bmk="">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1</a:t>
            </a:r>
            <a:b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Lecture notes or course PowerPoint presentations (partial/skeletal or complete)</a:t>
            </a:r>
            <a:r>
              <a:rPr kumimoji="0" lang="en-US" altLang="en-US" sz="1200" b="0" i="0" u="none" strike="noStrike" kern="1200" cap="none" spc="0" normalizeH="0" baseline="3000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hlinkClick r:id="rId5"/>
              </a:rPr>
              <a:t>[4]</a:t>
            </a: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a:t>
            </a:r>
            <a:r>
              <a:rPr kumimoji="0" lang="en-US" altLang="en-US" sz="1200" b="1" i="0" u="none" strike="noStrike" kern="1200" cap="none" spc="0" normalizeH="0" baseline="0" noProof="0" dirty="0" bmk="">
                <a:ln>
                  <a:noFill/>
                </a:ln>
                <a:solidFill>
                  <a:prstClr val="black"/>
                </a:solidFill>
                <a:effectLst/>
                <a:uLnTx/>
                <a:uFillTx/>
                <a:latin typeface="Tahoma" panose="020B0604030504040204" pitchFamily="34" charset="0"/>
                <a:ea typeface="Calibri" panose="020F0502020204030204" pitchFamily="34" charset="0"/>
                <a:cs typeface="Tahoma" panose="020B0604030504040204" pitchFamily="34" charset="0"/>
              </a:rPr>
              <a:t> 1</a:t>
            </a:r>
            <a:endParaRPr kumimoji="0" lang="en-US" altLang="en-US" sz="1200" b="0" i="0" u="none" strike="noStrike" kern="1200" cap="none" spc="0" normalizeH="0" baseline="0" noProof="0" dirty="0" bmk="">
              <a:ln>
                <a:noFill/>
              </a:ln>
              <a:solidFill>
                <a:prstClr val="black"/>
              </a:solidFill>
              <a:effectLst/>
              <a:uLnTx/>
              <a:uFillTx/>
              <a:latin typeface="Calibri" panose="020F0502020204030204"/>
              <a:ea typeface="+mn-ea"/>
              <a:cs typeface="Arial" panose="020B0604020202020204" pitchFamily="34" charset="0"/>
            </a:endParaRPr>
          </a:p>
          <a:p>
            <a:pPr marL="0" marR="0" lvl="0" indent="102394"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Other instructor selected notes or supporting materials, </a:t>
            </a:r>
            <a:r>
              <a:rPr kumimoji="0" lang="en-US" altLang="en-US" sz="1200" b="0" i="0" u="none" strike="noStrike" kern="1200" cap="none" spc="0" normalizeH="0" baseline="0" noProof="0" dirty="0" err="1"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pencasts</a:t>
            </a: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etc. </a:t>
            </a:r>
            <a:r>
              <a:rPr kumimoji="0" lang="en-US" altLang="en-US" sz="1200" b="1"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0</a:t>
            </a:r>
            <a:b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0" i="0" u="none" strike="noStrike" kern="1200" cap="none" spc="0" normalizeH="0" baseline="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Articles from scientific literature</a:t>
            </a:r>
            <a:r>
              <a:rPr kumimoji="0" lang="en-US" altLang="en-US" sz="1200" b="0" i="0" u="none" strike="noStrike" kern="1200" cap="none" spc="0" normalizeH="0" baseline="30000" noProof="0" dirty="0" bmk="">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hlinkClick r:id="rId6"/>
              </a:rPr>
              <a:t>[5]</a:t>
            </a: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a:t>
            </a: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1</a:t>
            </a:r>
            <a:b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Other (please specify)</a:t>
            </a:r>
            <a:b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If you selected other, please specify________________________________________</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102394" algn="l" defTabSz="914400" rtl="0" eaLnBrk="0" fontAlgn="base" latinLnBrk="0" hangingPunct="0">
              <a:lnSpc>
                <a:spcPct val="100000"/>
              </a:lnSpc>
              <a:spcBef>
                <a:spcPct val="0"/>
              </a:spcBef>
              <a:spcAft>
                <a:spcPct val="0"/>
              </a:spcAft>
              <a:buClrTx/>
              <a:buSzTx/>
              <a:buFontTx/>
              <a:buNone/>
              <a:tabLst/>
              <a:defRPr/>
            </a:pPr>
            <a:b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b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III. In-class features and activities</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102394" algn="l" defTabSz="914400" rtl="0" eaLnBrk="0" fontAlgn="base" latinLnBrk="0" hangingPunct="0">
              <a:lnSpc>
                <a:spcPct val="100000"/>
              </a:lnSpc>
              <a:spcBef>
                <a:spcPct val="0"/>
              </a:spcBef>
              <a:spcAft>
                <a:spcPct val="0"/>
              </a:spcAft>
              <a:buClrTx/>
              <a:buSzTx/>
              <a:buFontTx/>
              <a:buNone/>
              <a:tabLst/>
              <a:defRPr/>
            </a:pPr>
            <a:r>
              <a:rPr kumimoji="0" lang="en-US" altLang="en-US" sz="1200" b="0" i="0" u="sng"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A. Various</a:t>
            </a: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102394"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Times New Roman" panose="02020603050405020304" pitchFamily="18" charset="0"/>
              </a:rPr>
              <a:t>       Give approximate average number:</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Average number of times per class: pause to ask for questions ___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if &gt;3)</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Average number of times per class: have small group discussions or problem solving ____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if</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1</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2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&gt;1)</a:t>
            </a:r>
          </a:p>
        </p:txBody>
      </p:sp>
      <p:sp>
        <p:nvSpPr>
          <p:cNvPr id="105476" name="TextBox 1"/>
          <p:cNvSpPr txBox="1">
            <a:spLocks noChangeArrowheads="1"/>
          </p:cNvSpPr>
          <p:nvPr/>
        </p:nvSpPr>
        <p:spPr bwMode="auto">
          <a:xfrm>
            <a:off x="2663825" y="277813"/>
            <a:ext cx="3895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anose="020B0604030504040204" pitchFamily="34" charset="0"/>
                <a:cs typeface="Arial" panose="020B0604020202020204" pitchFamily="34" charset="0"/>
              </a:defRPr>
            </a:lvl1pPr>
            <a:lvl2pPr marL="742950" indent="-285750">
              <a:defRPr sz="2400">
                <a:solidFill>
                  <a:schemeClr val="tx1"/>
                </a:solidFill>
                <a:latin typeface="Verdana" panose="020B0604030504040204" pitchFamily="34" charset="0"/>
                <a:cs typeface="Arial" panose="020B0604020202020204" pitchFamily="34" charset="0"/>
              </a:defRPr>
            </a:lvl2pPr>
            <a:lvl3pPr marL="1143000" indent="-228600">
              <a:defRPr sz="2400">
                <a:solidFill>
                  <a:schemeClr val="tx1"/>
                </a:solidFill>
                <a:latin typeface="Verdana" panose="020B0604030504040204" pitchFamily="34" charset="0"/>
                <a:cs typeface="Arial" panose="020B0604020202020204" pitchFamily="34" charset="0"/>
              </a:defRPr>
            </a:lvl3pPr>
            <a:lvl4pPr marL="1600200" indent="-228600">
              <a:defRPr sz="2400">
                <a:solidFill>
                  <a:schemeClr val="tx1"/>
                </a:solidFill>
                <a:latin typeface="Verdana" panose="020B0604030504040204" pitchFamily="34" charset="0"/>
                <a:cs typeface="Arial" panose="020B0604020202020204" pitchFamily="34" charset="0"/>
              </a:defRPr>
            </a:lvl4pPr>
            <a:lvl5pPr marL="2057400" indent="-228600">
              <a:defRPr sz="2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TPI example (</a:t>
            </a:r>
            <a:r>
              <a:rPr kumimoji="0" lang="en-US" altLang="en-US" sz="2400" b="0" i="0" u="none" strike="noStrike" kern="1200" cap="none" spc="0" normalizeH="0" baseline="0" noProof="0" dirty="0" err="1">
                <a:ln>
                  <a:noFill/>
                </a:ln>
                <a:solidFill>
                  <a:prstClr val="black"/>
                </a:solidFill>
                <a:effectLst/>
                <a:uLnTx/>
                <a:uFillTx/>
                <a:latin typeface="Verdana" panose="020B0604030504040204" pitchFamily="34" charset="0"/>
                <a:ea typeface="+mn-ea"/>
                <a:cs typeface="Arial" panose="020B0604020202020204" pitchFamily="34" charset="0"/>
              </a:rPr>
              <a:t>pg</a:t>
            </a:r>
            <a:r>
              <a:rPr kumimoji="0" lang="en-US" altLang="en-US" sz="2400" b="0"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rPr>
              <a:t> 1 of 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8647" y="115581"/>
            <a:ext cx="8559935" cy="1938992"/>
          </a:xfrm>
          <a:prstGeom prst="rect">
            <a:avLst/>
          </a:prstGeom>
          <a:noFill/>
        </p:spPr>
        <p:txBody>
          <a:bodyPr wrap="square" rtlCol="0">
            <a:spAutoFit/>
          </a:bodyPr>
          <a:lstStyle/>
          <a:p>
            <a:r>
              <a:rPr lang="en-US" dirty="0"/>
              <a:t>Necessary (and probably sufficient) 1</a:t>
            </a:r>
            <a:r>
              <a:rPr lang="en-US" baseline="30000" dirty="0"/>
              <a:t>st</a:t>
            </a:r>
            <a:r>
              <a:rPr lang="en-US" dirty="0"/>
              <a:t> step-</a:t>
            </a:r>
          </a:p>
          <a:p>
            <a:r>
              <a:rPr lang="en-US" dirty="0"/>
              <a:t>for widespread adoption of effective research-based teaching…</a:t>
            </a:r>
          </a:p>
          <a:p>
            <a:endParaRPr lang="en-US" dirty="0"/>
          </a:p>
          <a:p>
            <a:r>
              <a:rPr lang="en-US" b="1" dirty="0"/>
              <a:t>a good way to evaluate teaching quality</a:t>
            </a:r>
          </a:p>
        </p:txBody>
      </p:sp>
      <p:sp>
        <p:nvSpPr>
          <p:cNvPr id="3" name="Rectangle 2"/>
          <p:cNvSpPr/>
          <p:nvPr/>
        </p:nvSpPr>
        <p:spPr>
          <a:xfrm>
            <a:off x="548354" y="2197893"/>
            <a:ext cx="8360228" cy="3570208"/>
          </a:xfrm>
          <a:prstGeom prst="rect">
            <a:avLst/>
          </a:prstGeom>
        </p:spPr>
        <p:txBody>
          <a:bodyPr wrap="square">
            <a:spAutoFit/>
          </a:bodyPr>
          <a:lstStyle/>
          <a:p>
            <a:r>
              <a:rPr lang="en-US" u="sng" dirty="0">
                <a:solidFill>
                  <a:srgbClr val="FFFF00"/>
                </a:solidFill>
              </a:rPr>
              <a:t>Requirements for good evaluation:</a:t>
            </a:r>
          </a:p>
          <a:p>
            <a:pPr marL="342900" indent="-342900">
              <a:buFont typeface="Arial" panose="020B0604020202020204" pitchFamily="34" charset="0"/>
              <a:buChar char="•"/>
            </a:pPr>
            <a:r>
              <a:rPr lang="en-US" dirty="0">
                <a:solidFill>
                  <a:srgbClr val="FFFF00"/>
                </a:solidFill>
              </a:rPr>
              <a:t>reflects what matters-- what leads to most learning</a:t>
            </a:r>
          </a:p>
          <a:p>
            <a:pPr marL="342900" indent="-342900">
              <a:buFont typeface="Arial" panose="020B0604020202020204" pitchFamily="34" charset="0"/>
              <a:buChar char="•"/>
            </a:pPr>
            <a:r>
              <a:rPr lang="en-US" dirty="0">
                <a:solidFill>
                  <a:srgbClr val="FFFF00"/>
                </a:solidFill>
              </a:rPr>
              <a:t>fair-- valid/fair for use in all courses, all institutions (allows meaningful comparisons)</a:t>
            </a:r>
          </a:p>
          <a:p>
            <a:pPr marL="342900" indent="-342900">
              <a:buFont typeface="Arial" panose="020B0604020202020204" pitchFamily="34" charset="0"/>
              <a:buChar char="•"/>
            </a:pPr>
            <a:r>
              <a:rPr lang="en-US" dirty="0">
                <a:solidFill>
                  <a:srgbClr val="FFFF00"/>
                </a:solidFill>
              </a:rPr>
              <a:t>actionable– tells how to improve, &amp; measures when do</a:t>
            </a:r>
          </a:p>
          <a:p>
            <a:pPr marL="342900" indent="-342900">
              <a:buFont typeface="Arial" panose="020B0604020202020204" pitchFamily="34" charset="0"/>
              <a:buChar char="•"/>
            </a:pPr>
            <a:r>
              <a:rPr lang="en-US" dirty="0">
                <a:solidFill>
                  <a:srgbClr val="FFFF00"/>
                </a:solidFill>
              </a:rPr>
              <a:t>practical– requires modest time</a:t>
            </a:r>
          </a:p>
          <a:p>
            <a:endParaRPr lang="en-US" sz="1000" dirty="0">
              <a:solidFill>
                <a:srgbClr val="FFFF00"/>
              </a:solidFill>
            </a:endParaRPr>
          </a:p>
          <a:p>
            <a:r>
              <a:rPr lang="en-US" dirty="0">
                <a:solidFill>
                  <a:schemeClr val="accent2"/>
                </a:solidFill>
                <a:latin typeface="Comic Sans MS" panose="030F0702030302020204" pitchFamily="66" charset="0"/>
              </a:rPr>
              <a:t>student course evaluations fail on all but #4</a:t>
            </a:r>
          </a:p>
        </p:txBody>
      </p:sp>
    </p:spTree>
    <p:extLst>
      <p:ext uri="{BB962C8B-B14F-4D97-AF65-F5344CB8AC3E}">
        <p14:creationId xmlns:p14="http://schemas.microsoft.com/office/powerpoint/2010/main" val="233685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F9E477-A305-4EA6-B7AA-18596886D917}"/>
              </a:ext>
            </a:extLst>
          </p:cNvPr>
          <p:cNvSpPr txBox="1"/>
          <p:nvPr/>
        </p:nvSpPr>
        <p:spPr>
          <a:xfrm>
            <a:off x="795339" y="581025"/>
            <a:ext cx="8101012" cy="5632311"/>
          </a:xfrm>
          <a:prstGeom prst="rect">
            <a:avLst/>
          </a:prstGeom>
          <a:noFill/>
        </p:spPr>
        <p:txBody>
          <a:bodyPr wrap="square" rtlCol="0">
            <a:spAutoFit/>
          </a:bodyPr>
          <a:lstStyle/>
          <a:p>
            <a:r>
              <a:rPr lang="en-US" sz="2400" dirty="0"/>
              <a:t>How to use?</a:t>
            </a:r>
          </a:p>
          <a:p>
            <a:endParaRPr lang="en-US" dirty="0"/>
          </a:p>
          <a:p>
            <a:r>
              <a:rPr lang="en-US" sz="2400" dirty="0"/>
              <a:t>Individuals- fill out to evaluate themselves, get</a:t>
            </a:r>
          </a:p>
          <a:p>
            <a:r>
              <a:rPr lang="en-US" dirty="0"/>
              <a:t>ideas for what to change to improve</a:t>
            </a:r>
          </a:p>
          <a:p>
            <a:endParaRPr lang="en-US" sz="2400" dirty="0"/>
          </a:p>
          <a:p>
            <a:r>
              <a:rPr lang="en-US" dirty="0"/>
              <a:t>Faculty fill out:</a:t>
            </a:r>
          </a:p>
          <a:p>
            <a:pPr marL="342900" indent="-342900">
              <a:buFont typeface="Arial" panose="020B0604020202020204" pitchFamily="34" charset="0"/>
              <a:buChar char="•"/>
            </a:pPr>
            <a:r>
              <a:rPr lang="en-US" sz="2400" dirty="0"/>
              <a:t>guide professional development</a:t>
            </a:r>
          </a:p>
          <a:p>
            <a:pPr marL="342900" indent="-342900">
              <a:buFont typeface="Arial" panose="020B0604020202020204" pitchFamily="34" charset="0"/>
              <a:buChar char="•"/>
            </a:pPr>
            <a:r>
              <a:rPr lang="en-US" sz="2400" dirty="0"/>
              <a:t>add to personnel file as </a:t>
            </a:r>
            <a:r>
              <a:rPr lang="en-US" dirty="0"/>
              <a:t>evidence of teaching </a:t>
            </a:r>
          </a:p>
          <a:p>
            <a:pPr marL="342900" indent="-342900">
              <a:buFont typeface="Arial" panose="020B0604020202020204" pitchFamily="34" charset="0"/>
              <a:buChar char="•"/>
            </a:pPr>
            <a:r>
              <a:rPr lang="en-US" sz="2400" dirty="0"/>
              <a:t>department/institution characterization of instructional practices</a:t>
            </a:r>
          </a:p>
          <a:p>
            <a:pPr marL="342900" indent="-342900">
              <a:buFont typeface="Arial" panose="020B0604020202020204" pitchFamily="34" charset="0"/>
              <a:buChar char="•"/>
            </a:pPr>
            <a:r>
              <a:rPr lang="en-US" dirty="0"/>
              <a:t>evaluation--incentives </a:t>
            </a:r>
          </a:p>
          <a:p>
            <a:pPr marL="342900" indent="-342900">
              <a:buFont typeface="Arial" panose="020B0604020202020204" pitchFamily="34" charset="0"/>
              <a:buChar char="•"/>
            </a:pPr>
            <a:endParaRPr lang="en-US" i="1" dirty="0"/>
          </a:p>
          <a:p>
            <a:r>
              <a:rPr lang="en-US" i="1" dirty="0"/>
              <a:t>I trust faculty, but if not, easy to check nearly all</a:t>
            </a:r>
          </a:p>
          <a:p>
            <a:r>
              <a:rPr lang="en-US" sz="2400" i="1" dirty="0"/>
              <a:t>In-class my biggest concern. Underestimate time</a:t>
            </a:r>
          </a:p>
          <a:p>
            <a:r>
              <a:rPr lang="en-US" i="1" dirty="0"/>
              <a:t>talking?  Preliminary—</a:t>
            </a:r>
            <a:r>
              <a:rPr lang="en-US" i="1"/>
              <a:t>not.</a:t>
            </a:r>
            <a:endParaRPr lang="en-US" sz="2400" i="1" dirty="0"/>
          </a:p>
        </p:txBody>
      </p:sp>
    </p:spTree>
    <p:extLst>
      <p:ext uri="{BB962C8B-B14F-4D97-AF65-F5344CB8AC3E}">
        <p14:creationId xmlns:p14="http://schemas.microsoft.com/office/powerpoint/2010/main" val="10482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830263"/>
            <a:ext cx="362585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03300" y="0"/>
            <a:ext cx="8805863" cy="1200150"/>
          </a:xfrm>
          <a:prstGeom prst="rect">
            <a:avLst/>
          </a:prstGeom>
          <a:noFill/>
        </p:spPr>
        <p:txBody>
          <a:bodyPr>
            <a:spAutoFit/>
          </a:bodyPr>
          <a:lstStyle/>
          <a:p>
            <a:pPr eaLnBrk="1" hangingPunct="1">
              <a:defRPr/>
            </a:pPr>
            <a:r>
              <a:rPr lang="en-US" dirty="0">
                <a:latin typeface="Calibri" panose="020F0502020204030204"/>
                <a:cs typeface="+mn-cs"/>
              </a:rPr>
              <a:t>“Effective teaching practices (ETP)” scores/course  UBC </a:t>
            </a:r>
            <a:r>
              <a:rPr lang="en-US" dirty="0" err="1">
                <a:latin typeface="Calibri" panose="020F0502020204030204"/>
                <a:cs typeface="+mn-cs"/>
              </a:rPr>
              <a:t>depts</a:t>
            </a:r>
            <a:endParaRPr lang="en-US" dirty="0">
              <a:latin typeface="Calibri" panose="020F0502020204030204"/>
              <a:cs typeface="+mn-cs"/>
            </a:endParaRPr>
          </a:p>
          <a:p>
            <a:pPr eaLnBrk="1" hangingPunct="1">
              <a:defRPr/>
            </a:pPr>
            <a:r>
              <a:rPr lang="en-US" dirty="0">
                <a:latin typeface="Calibri" panose="020F0502020204030204"/>
                <a:cs typeface="+mn-cs"/>
              </a:rPr>
              <a:t>Every </a:t>
            </a:r>
            <a:r>
              <a:rPr lang="en-US" dirty="0" err="1">
                <a:latin typeface="Calibri" panose="020F0502020204030204"/>
                <a:cs typeface="+mn-cs"/>
              </a:rPr>
              <a:t>dept</a:t>
            </a:r>
            <a:r>
              <a:rPr lang="en-US" dirty="0">
                <a:latin typeface="Calibri" panose="020F0502020204030204"/>
                <a:cs typeface="+mn-cs"/>
              </a:rPr>
              <a:t>– completely new info, surprised at large spread!</a:t>
            </a:r>
          </a:p>
          <a:p>
            <a:pPr eaLnBrk="1" hangingPunct="1">
              <a:defRPr/>
            </a:pPr>
            <a:r>
              <a:rPr lang="en-US" dirty="0">
                <a:latin typeface="Calibri" panose="020F0502020204030204"/>
                <a:cs typeface="+mn-cs"/>
              </a:rPr>
              <a:t> </a:t>
            </a:r>
            <a:endParaRPr lang="en-US" i="1" dirty="0">
              <a:latin typeface="Calibri" panose="020F0502020204030204"/>
            </a:endParaRPr>
          </a:p>
        </p:txBody>
      </p:sp>
      <p:grpSp>
        <p:nvGrpSpPr>
          <p:cNvPr id="2" name="Group 1">
            <a:extLst>
              <a:ext uri="{FF2B5EF4-FFF2-40B4-BE49-F238E27FC236}">
                <a16:creationId xmlns:a16="http://schemas.microsoft.com/office/drawing/2014/main" id="{0201BA34-5253-4725-A175-CD66CA6795BD}"/>
              </a:ext>
            </a:extLst>
          </p:cNvPr>
          <p:cNvGrpSpPr/>
          <p:nvPr/>
        </p:nvGrpSpPr>
        <p:grpSpPr>
          <a:xfrm>
            <a:off x="3976687" y="3649501"/>
            <a:ext cx="5010150" cy="2943225"/>
            <a:chOff x="4014787" y="3579813"/>
            <a:chExt cx="5010150" cy="2943225"/>
          </a:xfrm>
        </p:grpSpPr>
        <p:grpSp>
          <p:nvGrpSpPr>
            <p:cNvPr id="5" name="Group 4"/>
            <p:cNvGrpSpPr>
              <a:grpSpLocks/>
            </p:cNvGrpSpPr>
            <p:nvPr/>
          </p:nvGrpSpPr>
          <p:grpSpPr bwMode="auto">
            <a:xfrm>
              <a:off x="4014787" y="3579813"/>
              <a:ext cx="5010150" cy="2943225"/>
              <a:chOff x="5651499" y="2001308"/>
              <a:chExt cx="6151033" cy="3688291"/>
            </a:xfrm>
          </p:grpSpPr>
          <p:pic>
            <p:nvPicPr>
              <p:cNvPr id="675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499" y="2001308"/>
                <a:ext cx="6151033" cy="368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526269" y="2158469"/>
                <a:ext cx="422932" cy="270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solidFill>
                    <a:srgbClr val="002060"/>
                  </a:solidFill>
                </a:endParaRPr>
              </a:p>
            </p:txBody>
          </p:sp>
        </p:grpSp>
        <p:sp>
          <p:nvSpPr>
            <p:cNvPr id="7" name="TextBox 6"/>
            <p:cNvSpPr txBox="1"/>
            <p:nvPr/>
          </p:nvSpPr>
          <p:spPr>
            <a:xfrm>
              <a:off x="5009355" y="3629026"/>
              <a:ext cx="3038475" cy="368300"/>
            </a:xfrm>
            <a:prstGeom prst="rect">
              <a:avLst/>
            </a:prstGeom>
            <a:solidFill>
              <a:schemeClr val="accent2"/>
            </a:solidFill>
          </p:spPr>
          <p:txBody>
            <a:bodyPr>
              <a:spAutoFit/>
            </a:bodyPr>
            <a:lstStyle/>
            <a:p>
              <a:pPr eaLnBrk="1" hangingPunct="1">
                <a:defRPr/>
              </a:pPr>
              <a:r>
                <a:rPr lang="en-US" sz="1800" dirty="0">
                  <a:solidFill>
                    <a:srgbClr val="002060"/>
                  </a:solidFill>
                  <a:latin typeface="Calibri" panose="020F0502020204030204"/>
                  <a:cs typeface="+mn-cs"/>
                </a:rPr>
                <a:t>before and after for EOAS</a:t>
              </a:r>
            </a:p>
          </p:txBody>
        </p:sp>
      </p:grpSp>
      <p:sp>
        <p:nvSpPr>
          <p:cNvPr id="8" name="TextBox 7"/>
          <p:cNvSpPr txBox="1"/>
          <p:nvPr/>
        </p:nvSpPr>
        <p:spPr>
          <a:xfrm>
            <a:off x="3895725" y="889000"/>
            <a:ext cx="5248275" cy="2308324"/>
          </a:xfrm>
          <a:prstGeom prst="rect">
            <a:avLst/>
          </a:prstGeom>
          <a:noFill/>
        </p:spPr>
        <p:txBody>
          <a:bodyPr wrap="square">
            <a:spAutoFit/>
          </a:bodyPr>
          <a:lstStyle/>
          <a:p>
            <a:pPr marL="342900" indent="-342900" eaLnBrk="1" fontAlgn="auto" hangingPunct="1">
              <a:spcBef>
                <a:spcPts val="0"/>
              </a:spcBef>
              <a:spcAft>
                <a:spcPts val="0"/>
              </a:spcAft>
              <a:buFont typeface="Arial" panose="020B0604020202020204" pitchFamily="34" charset="0"/>
              <a:buChar char="•"/>
              <a:defRPr/>
            </a:pPr>
            <a:r>
              <a:rPr lang="en-US" dirty="0">
                <a:solidFill>
                  <a:schemeClr val="accent2"/>
                </a:solidFill>
                <a:latin typeface="Calibri" panose="020F0502020204030204"/>
                <a:cs typeface="+mn-cs"/>
              </a:rPr>
              <a:t>High level of discrimination</a:t>
            </a:r>
          </a:p>
          <a:p>
            <a:pPr marL="342900" indent="-342900" eaLnBrk="1" fontAlgn="auto" hangingPunct="1">
              <a:spcBef>
                <a:spcPts val="0"/>
              </a:spcBef>
              <a:spcAft>
                <a:spcPts val="0"/>
              </a:spcAft>
              <a:buFont typeface="Arial" panose="020B0604020202020204" pitchFamily="34" charset="0"/>
              <a:buChar char="•"/>
              <a:defRPr/>
            </a:pPr>
            <a:r>
              <a:rPr lang="en-US" dirty="0">
                <a:solidFill>
                  <a:schemeClr val="accent2"/>
                </a:solidFill>
                <a:latin typeface="Calibri" panose="020F0502020204030204"/>
                <a:cs typeface="+mn-cs"/>
              </a:rPr>
              <a:t>Identified faculty doing good things.  Identify areas for improvement. </a:t>
            </a:r>
          </a:p>
          <a:p>
            <a:pPr marL="342900" indent="-342900" eaLnBrk="1" fontAlgn="auto" hangingPunct="1">
              <a:spcBef>
                <a:spcPts val="0"/>
              </a:spcBef>
              <a:spcAft>
                <a:spcPts val="0"/>
              </a:spcAft>
              <a:buFont typeface="Arial" panose="020B0604020202020204" pitchFamily="34" charset="0"/>
              <a:buChar char="•"/>
              <a:defRPr/>
            </a:pPr>
            <a:endParaRPr lang="en-US" dirty="0">
              <a:latin typeface="Calibri" panose="020F0502020204030204"/>
              <a:cs typeface="+mn-cs"/>
            </a:endParaRPr>
          </a:p>
          <a:p>
            <a:pPr marL="342900" indent="-342900" eaLnBrk="1" fontAlgn="auto" hangingPunct="1">
              <a:spcBef>
                <a:spcPts val="0"/>
              </a:spcBef>
              <a:spcAft>
                <a:spcPts val="0"/>
              </a:spcAft>
              <a:buFont typeface="Arial" panose="020B0604020202020204" pitchFamily="34" charset="0"/>
              <a:buChar char="•"/>
              <a:defRPr/>
            </a:pPr>
            <a:r>
              <a:rPr lang="en-US" dirty="0">
                <a:solidFill>
                  <a:schemeClr val="accent2"/>
                </a:solidFill>
                <a:latin typeface="Calibri" panose="020F0502020204030204"/>
                <a:cs typeface="+mn-cs"/>
              </a:rPr>
              <a:t>Guide, track &amp; document improvement. Individual &amp; dept.</a:t>
            </a:r>
          </a:p>
        </p:txBody>
      </p:sp>
    </p:spTree>
    <p:extLst>
      <p:ext uri="{BB962C8B-B14F-4D97-AF65-F5344CB8AC3E}">
        <p14:creationId xmlns:p14="http://schemas.microsoft.com/office/powerpoint/2010/main" val="2871485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E2E345-345D-4690-975C-15C5D2879F07}"/>
              </a:ext>
            </a:extLst>
          </p:cNvPr>
          <p:cNvSpPr txBox="1"/>
          <p:nvPr/>
        </p:nvSpPr>
        <p:spPr>
          <a:xfrm>
            <a:off x="396240" y="690880"/>
            <a:ext cx="8158003" cy="3046988"/>
          </a:xfrm>
          <a:prstGeom prst="rect">
            <a:avLst/>
          </a:prstGeom>
          <a:noFill/>
        </p:spPr>
        <p:txBody>
          <a:bodyPr wrap="none" rtlCol="0">
            <a:spAutoFit/>
          </a:bodyPr>
          <a:lstStyle/>
          <a:p>
            <a:r>
              <a:rPr lang="en-US" b="1" u="sng" dirty="0"/>
              <a:t>Benefits of looking at teaching practices</a:t>
            </a:r>
          </a:p>
          <a:p>
            <a:r>
              <a:rPr lang="en-US" i="1" dirty="0"/>
              <a:t>(what provides beyond student course evaluations)</a:t>
            </a:r>
          </a:p>
          <a:p>
            <a:endParaRPr lang="en-US" dirty="0"/>
          </a:p>
          <a:p>
            <a:pPr marL="457200" indent="-457200">
              <a:buAutoNum type="arabicPeriod"/>
            </a:pPr>
            <a:r>
              <a:rPr lang="en-US" dirty="0"/>
              <a:t>Reflects quality of teaching practices used.</a:t>
            </a:r>
          </a:p>
          <a:p>
            <a:r>
              <a:rPr lang="en-US" dirty="0"/>
              <a:t>Also clearly guides and measures improvement.</a:t>
            </a:r>
          </a:p>
          <a:p>
            <a:endParaRPr lang="en-US" dirty="0"/>
          </a:p>
          <a:p>
            <a:r>
              <a:rPr lang="en-US" dirty="0"/>
              <a:t>2. Equivalent comparison over all courses. </a:t>
            </a:r>
          </a:p>
          <a:p>
            <a:r>
              <a:rPr lang="en-US" dirty="0"/>
              <a:t>Entirely under instructor control</a:t>
            </a:r>
          </a:p>
        </p:txBody>
      </p:sp>
    </p:spTree>
    <p:extLst>
      <p:ext uri="{BB962C8B-B14F-4D97-AF65-F5344CB8AC3E}">
        <p14:creationId xmlns:p14="http://schemas.microsoft.com/office/powerpoint/2010/main" val="83926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66BA08-21A2-4921-A757-881029FBEAA6}"/>
              </a:ext>
            </a:extLst>
          </p:cNvPr>
          <p:cNvSpPr txBox="1"/>
          <p:nvPr/>
        </p:nvSpPr>
        <p:spPr>
          <a:xfrm>
            <a:off x="1265355" y="912658"/>
            <a:ext cx="4087979" cy="461665"/>
          </a:xfrm>
          <a:prstGeom prst="rect">
            <a:avLst/>
          </a:prstGeom>
          <a:noFill/>
        </p:spPr>
        <p:txBody>
          <a:bodyPr wrap="none" rtlCol="0">
            <a:spAutoFit/>
          </a:bodyPr>
          <a:lstStyle/>
          <a:p>
            <a:r>
              <a:rPr lang="en-US" dirty="0"/>
              <a:t>Questions and discussion</a:t>
            </a:r>
          </a:p>
        </p:txBody>
      </p:sp>
      <p:sp>
        <p:nvSpPr>
          <p:cNvPr id="3" name="Rectangle 2">
            <a:extLst>
              <a:ext uri="{FF2B5EF4-FFF2-40B4-BE49-F238E27FC236}">
                <a16:creationId xmlns:a16="http://schemas.microsoft.com/office/drawing/2014/main" id="{64D679C9-F133-4B4C-8EE3-CB5128549020}"/>
              </a:ext>
            </a:extLst>
          </p:cNvPr>
          <p:cNvSpPr/>
          <p:nvPr/>
        </p:nvSpPr>
        <p:spPr>
          <a:xfrm>
            <a:off x="288472" y="2598003"/>
            <a:ext cx="8316686" cy="830997"/>
          </a:xfrm>
          <a:prstGeom prst="rect">
            <a:avLst/>
          </a:prstGeom>
        </p:spPr>
        <p:txBody>
          <a:bodyPr wrap="square">
            <a:spAutoFit/>
          </a:bodyPr>
          <a:lstStyle/>
          <a:p>
            <a:r>
              <a:rPr lang="en-US" i="1" dirty="0"/>
              <a:t>website has Qualtrics file of TPI, and Excel scoring file you can download</a:t>
            </a:r>
          </a:p>
        </p:txBody>
      </p:sp>
      <p:sp>
        <p:nvSpPr>
          <p:cNvPr id="4" name="Rectangle 3">
            <a:extLst>
              <a:ext uri="{FF2B5EF4-FFF2-40B4-BE49-F238E27FC236}">
                <a16:creationId xmlns:a16="http://schemas.microsoft.com/office/drawing/2014/main" id="{DC9B3355-4EF4-49EB-B95D-7B98BBA75A41}"/>
              </a:ext>
            </a:extLst>
          </p:cNvPr>
          <p:cNvSpPr/>
          <p:nvPr/>
        </p:nvSpPr>
        <p:spPr>
          <a:xfrm>
            <a:off x="217715" y="1957979"/>
            <a:ext cx="8458200" cy="369332"/>
          </a:xfrm>
          <a:prstGeom prst="rect">
            <a:avLst/>
          </a:prstGeom>
        </p:spPr>
        <p:txBody>
          <a:bodyPr wrap="square">
            <a:spAutoFit/>
          </a:bodyPr>
          <a:lstStyle/>
          <a:p>
            <a:r>
              <a:rPr lang="en-US" sz="1800" dirty="0"/>
              <a:t>http://www.cwsei.ubc.ca/resources/TeachingPracticesInventory.htm</a:t>
            </a:r>
          </a:p>
        </p:txBody>
      </p:sp>
    </p:spTree>
    <p:extLst>
      <p:ext uri="{BB962C8B-B14F-4D97-AF65-F5344CB8AC3E}">
        <p14:creationId xmlns:p14="http://schemas.microsoft.com/office/powerpoint/2010/main" val="229452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DFA3F4-436E-4739-B5E3-5E69CAE4FBB6}"/>
              </a:ext>
            </a:extLst>
          </p:cNvPr>
          <p:cNvSpPr txBox="1"/>
          <p:nvPr/>
        </p:nvSpPr>
        <p:spPr>
          <a:xfrm>
            <a:off x="696250" y="92926"/>
            <a:ext cx="7307193" cy="461665"/>
          </a:xfrm>
          <a:prstGeom prst="rect">
            <a:avLst/>
          </a:prstGeom>
          <a:noFill/>
        </p:spPr>
        <p:txBody>
          <a:bodyPr wrap="none" rtlCol="0">
            <a:spAutoFit/>
          </a:bodyPr>
          <a:lstStyle/>
          <a:p>
            <a:r>
              <a:rPr lang="en-US" u="sng" dirty="0"/>
              <a:t>Problems with student course/instructor evals</a:t>
            </a:r>
          </a:p>
        </p:txBody>
      </p:sp>
      <p:sp>
        <p:nvSpPr>
          <p:cNvPr id="3" name="TextBox 2">
            <a:extLst>
              <a:ext uri="{FF2B5EF4-FFF2-40B4-BE49-F238E27FC236}">
                <a16:creationId xmlns:a16="http://schemas.microsoft.com/office/drawing/2014/main" id="{B4FA8604-1DEA-4C68-9038-630A346F436C}"/>
              </a:ext>
            </a:extLst>
          </p:cNvPr>
          <p:cNvSpPr txBox="1"/>
          <p:nvPr/>
        </p:nvSpPr>
        <p:spPr>
          <a:xfrm>
            <a:off x="439783" y="493632"/>
            <a:ext cx="8513064" cy="3785652"/>
          </a:xfrm>
          <a:prstGeom prst="rect">
            <a:avLst/>
          </a:prstGeom>
          <a:noFill/>
        </p:spPr>
        <p:txBody>
          <a:bodyPr wrap="square" rtlCol="0">
            <a:spAutoFit/>
          </a:bodyPr>
          <a:lstStyle/>
          <a:p>
            <a:pPr marL="342900" indent="-342900">
              <a:buFont typeface="Arial" panose="020B0604020202020204" pitchFamily="34" charset="0"/>
              <a:buChar char="•"/>
            </a:pPr>
            <a:r>
              <a:rPr lang="en-US" dirty="0"/>
              <a:t>no correlation with learning</a:t>
            </a:r>
          </a:p>
          <a:p>
            <a:r>
              <a:rPr lang="en-US" sz="1800" i="1" dirty="0"/>
              <a:t>(</a:t>
            </a:r>
            <a:r>
              <a:rPr lang="en-US" sz="1800" i="1" dirty="0" err="1"/>
              <a:t>Clayson</a:t>
            </a:r>
            <a:r>
              <a:rPr lang="en-US" sz="1800" i="1" dirty="0"/>
              <a:t>, D. "Student Evaluations of Teaching: Are They Related to What Students Learn?: A Meta-Analysis and Review of the Literature." Journal of Marketing Education 31, no. 1 (2009): 16-29.</a:t>
            </a:r>
          </a:p>
          <a:p>
            <a:r>
              <a:rPr lang="en-US" sz="1800" i="1" dirty="0"/>
              <a:t> New good study in physics- July ‘18 Am J. Phys.)</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no correlation with use of better teaching methods</a:t>
            </a:r>
          </a:p>
          <a:p>
            <a:r>
              <a:rPr lang="en-US" dirty="0"/>
              <a:t>(</a:t>
            </a:r>
            <a:r>
              <a:rPr lang="en-US" dirty="0" err="1"/>
              <a:t>cwsei</a:t>
            </a:r>
            <a:r>
              <a:rPr lang="en-US" dirty="0"/>
              <a:t> &amp; others)</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poor guide as to how to improve</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dirty="0"/>
              <a:t>confounding variables outside instructor control</a:t>
            </a:r>
          </a:p>
          <a:p>
            <a:r>
              <a:rPr lang="en-US" i="1" dirty="0"/>
              <a:t>(class size, elective vs req., appearance, </a:t>
            </a:r>
            <a:r>
              <a:rPr lang="en-US" b="1" i="1" dirty="0"/>
              <a:t>gender!)</a:t>
            </a:r>
          </a:p>
        </p:txBody>
      </p:sp>
      <p:sp>
        <p:nvSpPr>
          <p:cNvPr id="4" name="TextBox 3">
            <a:extLst>
              <a:ext uri="{FF2B5EF4-FFF2-40B4-BE49-F238E27FC236}">
                <a16:creationId xmlns:a16="http://schemas.microsoft.com/office/drawing/2014/main" id="{EB768E98-A78F-45DC-9569-A861EC089899}"/>
              </a:ext>
            </a:extLst>
          </p:cNvPr>
          <p:cNvSpPr txBox="1"/>
          <p:nvPr/>
        </p:nvSpPr>
        <p:spPr>
          <a:xfrm>
            <a:off x="431074" y="4319688"/>
            <a:ext cx="8277331" cy="461665"/>
          </a:xfrm>
          <a:prstGeom prst="rect">
            <a:avLst/>
          </a:prstGeom>
          <a:noFill/>
        </p:spPr>
        <p:txBody>
          <a:bodyPr wrap="none" rtlCol="0">
            <a:spAutoFit/>
          </a:bodyPr>
          <a:lstStyle/>
          <a:p>
            <a:r>
              <a:rPr lang="en-US" dirty="0">
                <a:solidFill>
                  <a:schemeClr val="accent2"/>
                </a:solidFill>
              </a:rPr>
              <a:t>2 good recent studies, large (~ 1 S.D. ) gender bias</a:t>
            </a:r>
          </a:p>
        </p:txBody>
      </p:sp>
      <p:sp>
        <p:nvSpPr>
          <p:cNvPr id="5" name="TextBox 4">
            <a:extLst>
              <a:ext uri="{FF2B5EF4-FFF2-40B4-BE49-F238E27FC236}">
                <a16:creationId xmlns:a16="http://schemas.microsoft.com/office/drawing/2014/main" id="{296FED7D-06EE-489C-BA09-5F1CDF2CC698}"/>
              </a:ext>
            </a:extLst>
          </p:cNvPr>
          <p:cNvSpPr txBox="1"/>
          <p:nvPr/>
        </p:nvSpPr>
        <p:spPr>
          <a:xfrm>
            <a:off x="1829672" y="4889428"/>
            <a:ext cx="1938351" cy="523220"/>
          </a:xfrm>
          <a:prstGeom prst="rect">
            <a:avLst/>
          </a:prstGeom>
          <a:noFill/>
        </p:spPr>
        <p:txBody>
          <a:bodyPr wrap="none" rtlCol="0">
            <a:spAutoFit/>
          </a:bodyPr>
          <a:lstStyle/>
          <a:p>
            <a:r>
              <a:rPr lang="en-US" sz="2800" dirty="0">
                <a:solidFill>
                  <a:schemeClr val="accent2"/>
                </a:solidFill>
                <a:latin typeface="Comic Sans MS" panose="030F0702030302020204" pitchFamily="66" charset="0"/>
              </a:rPr>
              <a:t>questions?</a:t>
            </a:r>
          </a:p>
        </p:txBody>
      </p:sp>
      <p:sp>
        <p:nvSpPr>
          <p:cNvPr id="6" name="Rectangle 5">
            <a:extLst>
              <a:ext uri="{FF2B5EF4-FFF2-40B4-BE49-F238E27FC236}">
                <a16:creationId xmlns:a16="http://schemas.microsoft.com/office/drawing/2014/main" id="{E7A693EB-B68F-4720-A0CA-64F5FF1E1EFE}"/>
              </a:ext>
            </a:extLst>
          </p:cNvPr>
          <p:cNvSpPr/>
          <p:nvPr/>
        </p:nvSpPr>
        <p:spPr>
          <a:xfrm>
            <a:off x="152399" y="5667571"/>
            <a:ext cx="8591006" cy="1077218"/>
          </a:xfrm>
          <a:prstGeom prst="rect">
            <a:avLst/>
          </a:prstGeom>
        </p:spPr>
        <p:txBody>
          <a:bodyPr wrap="square">
            <a:spAutoFit/>
          </a:bodyPr>
          <a:lstStyle/>
          <a:p>
            <a:r>
              <a:rPr lang="en-US" sz="1600" dirty="0"/>
              <a:t>“What’s in a Name: Exposing Gender Bias in Student Ratings of Teaching”, </a:t>
            </a:r>
            <a:r>
              <a:rPr lang="en-US" sz="1600" dirty="0" err="1"/>
              <a:t>MacNell</a:t>
            </a:r>
            <a:r>
              <a:rPr lang="en-US" sz="1600" dirty="0"/>
              <a:t>, Driscoll, Hunt, </a:t>
            </a:r>
            <a:r>
              <a:rPr lang="en-US" sz="1600" dirty="0" err="1"/>
              <a:t>Innov</a:t>
            </a:r>
            <a:r>
              <a:rPr lang="en-US" sz="1600" dirty="0"/>
              <a:t> Higher Ed. (2015) 40:291–303 </a:t>
            </a:r>
          </a:p>
          <a:p>
            <a:r>
              <a:rPr lang="en-US" sz="1600" dirty="0"/>
              <a:t>“Swimming against the Tide: Gender Bias in the Physics Classroom”, Graves, Hoshino-Browne, and Lui, J. Women and Minorities in Sci. &amp; Eng. May 2017</a:t>
            </a:r>
          </a:p>
        </p:txBody>
      </p:sp>
    </p:spTree>
    <p:extLst>
      <p:ext uri="{BB962C8B-B14F-4D97-AF65-F5344CB8AC3E}">
        <p14:creationId xmlns:p14="http://schemas.microsoft.com/office/powerpoint/2010/main" val="68138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D08E71-7054-4978-B901-4F58DA6931F4}"/>
              </a:ext>
            </a:extLst>
          </p:cNvPr>
          <p:cNvSpPr txBox="1"/>
          <p:nvPr/>
        </p:nvSpPr>
        <p:spPr>
          <a:xfrm>
            <a:off x="818606" y="370550"/>
            <a:ext cx="7628709" cy="1569660"/>
          </a:xfrm>
          <a:prstGeom prst="rect">
            <a:avLst/>
          </a:prstGeom>
          <a:noFill/>
        </p:spPr>
        <p:txBody>
          <a:bodyPr wrap="square" rtlCol="0">
            <a:spAutoFit/>
          </a:bodyPr>
          <a:lstStyle/>
          <a:p>
            <a:r>
              <a:rPr lang="en-US" dirty="0"/>
              <a:t>How to do better?  </a:t>
            </a:r>
          </a:p>
          <a:p>
            <a:endParaRPr lang="en-US" dirty="0"/>
          </a:p>
          <a:p>
            <a:r>
              <a:rPr lang="en-US" dirty="0"/>
              <a:t>Advances in research on teaching &amp; learning provide a way</a:t>
            </a:r>
          </a:p>
        </p:txBody>
      </p:sp>
      <p:sp>
        <p:nvSpPr>
          <p:cNvPr id="3" name="Rectangle 2">
            <a:extLst>
              <a:ext uri="{FF2B5EF4-FFF2-40B4-BE49-F238E27FC236}">
                <a16:creationId xmlns:a16="http://schemas.microsoft.com/office/drawing/2014/main" id="{508AE2CD-B9ED-4096-A83B-F5E01455E80D}"/>
              </a:ext>
            </a:extLst>
          </p:cNvPr>
          <p:cNvSpPr/>
          <p:nvPr/>
        </p:nvSpPr>
        <p:spPr>
          <a:xfrm>
            <a:off x="724989" y="2164026"/>
            <a:ext cx="7399333" cy="461665"/>
          </a:xfrm>
          <a:prstGeom prst="rect">
            <a:avLst/>
          </a:prstGeom>
        </p:spPr>
        <p:txBody>
          <a:bodyPr wrap="none">
            <a:spAutoFit/>
          </a:bodyPr>
          <a:lstStyle/>
          <a:p>
            <a:pPr lvl="0"/>
            <a:r>
              <a:rPr lang="en-US" dirty="0">
                <a:solidFill>
                  <a:srgbClr val="FFFF00"/>
                </a:solidFill>
              </a:rPr>
              <a:t>My previous ASMCUE talk—2 minute summary</a:t>
            </a:r>
          </a:p>
        </p:txBody>
      </p:sp>
    </p:spTree>
    <p:extLst>
      <p:ext uri="{BB962C8B-B14F-4D97-AF65-F5344CB8AC3E}">
        <p14:creationId xmlns:p14="http://schemas.microsoft.com/office/powerpoint/2010/main" val="388082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33235" y="368439"/>
            <a:ext cx="5747086" cy="461665"/>
          </a:xfrm>
          <a:prstGeom prst="rect">
            <a:avLst/>
          </a:prstGeom>
          <a:noFill/>
        </p:spPr>
        <p:txBody>
          <a:bodyPr wrap="none" rtlCol="0">
            <a:spAutoFit/>
          </a:bodyPr>
          <a:lstStyle/>
          <a:p>
            <a:r>
              <a:rPr lang="en-US" b="1" u="sng" dirty="0"/>
              <a:t>Research on university teaching</a:t>
            </a:r>
          </a:p>
        </p:txBody>
      </p:sp>
      <p:sp>
        <p:nvSpPr>
          <p:cNvPr id="3" name="TextBox 2"/>
          <p:cNvSpPr txBox="1"/>
          <p:nvPr/>
        </p:nvSpPr>
        <p:spPr>
          <a:xfrm>
            <a:off x="321404" y="932282"/>
            <a:ext cx="8867553" cy="2431435"/>
          </a:xfrm>
          <a:prstGeom prst="rect">
            <a:avLst/>
          </a:prstGeom>
          <a:noFill/>
        </p:spPr>
        <p:txBody>
          <a:bodyPr wrap="square" rtlCol="0">
            <a:spAutoFit/>
          </a:bodyPr>
          <a:lstStyle/>
          <a:p>
            <a:r>
              <a:rPr lang="en-US" dirty="0"/>
              <a:t>~ 1000 research studies from all undergrad sciences and engineering, all levels,  comparing traditional lecture with “scientific teaching”. </a:t>
            </a:r>
          </a:p>
          <a:p>
            <a:r>
              <a:rPr lang="en-US" sz="800" i="1" dirty="0"/>
              <a:t>          </a:t>
            </a:r>
          </a:p>
          <a:p>
            <a:pPr marL="342900" indent="-342900">
              <a:buFont typeface="Arial" panose="020B0604020202020204" pitchFamily="34" charset="0"/>
              <a:buChar char="•"/>
            </a:pPr>
            <a:r>
              <a:rPr lang="en-US" dirty="0"/>
              <a:t>consistently show greater learning</a:t>
            </a:r>
          </a:p>
          <a:p>
            <a:pPr marL="342900" indent="-342900">
              <a:buFont typeface="Arial" panose="020B0604020202020204" pitchFamily="34" charset="0"/>
              <a:buChar char="•"/>
            </a:pPr>
            <a:r>
              <a:rPr lang="en-US" dirty="0"/>
              <a:t>lower failure rates</a:t>
            </a:r>
          </a:p>
          <a:p>
            <a:pPr marL="342900" indent="-342900">
              <a:buFont typeface="Arial" panose="020B0604020202020204" pitchFamily="34" charset="0"/>
              <a:buChar char="•"/>
            </a:pPr>
            <a:r>
              <a:rPr lang="en-US" dirty="0"/>
              <a:t>benefit all, but usually at-risk more</a:t>
            </a:r>
          </a:p>
        </p:txBody>
      </p:sp>
      <p:sp>
        <p:nvSpPr>
          <p:cNvPr id="4" name="TextBox 3"/>
          <p:cNvSpPr txBox="1"/>
          <p:nvPr/>
        </p:nvSpPr>
        <p:spPr>
          <a:xfrm rot="788665">
            <a:off x="5301516" y="3972267"/>
            <a:ext cx="4131128" cy="769441"/>
          </a:xfrm>
          <a:prstGeom prst="rect">
            <a:avLst/>
          </a:prstGeom>
          <a:noFill/>
        </p:spPr>
        <p:txBody>
          <a:bodyPr wrap="square" rtlCol="0">
            <a:spAutoFit/>
          </a:bodyPr>
          <a:lstStyle/>
          <a:p>
            <a:r>
              <a:rPr lang="en-US" sz="2200" dirty="0">
                <a:solidFill>
                  <a:schemeClr val="accent2"/>
                </a:solidFill>
                <a:latin typeface="Comic Sans MS" panose="030F0702030302020204" pitchFamily="66" charset="0"/>
              </a:rPr>
              <a:t>Massive meta-analysis</a:t>
            </a:r>
          </a:p>
          <a:p>
            <a:r>
              <a:rPr lang="en-US" sz="2200" dirty="0">
                <a:solidFill>
                  <a:schemeClr val="accent2"/>
                </a:solidFill>
                <a:latin typeface="Comic Sans MS" panose="030F0702030302020204" pitchFamily="66" charset="0"/>
              </a:rPr>
              <a:t>PNAS Freeman, et. al. 2014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2" cstate="print"/>
          <a:srcRect/>
          <a:stretch>
            <a:fillRect/>
          </a:stretch>
        </p:blipFill>
        <p:spPr bwMode="auto">
          <a:xfrm>
            <a:off x="637566" y="38039"/>
            <a:ext cx="8034680" cy="5458407"/>
          </a:xfrm>
          <a:prstGeom prst="rect">
            <a:avLst/>
          </a:prstGeom>
          <a:noFill/>
          <a:ln w="9525">
            <a:noFill/>
            <a:miter lim="800000"/>
            <a:headEnd/>
            <a:tailEnd/>
          </a:ln>
        </p:spPr>
      </p:pic>
      <p:sp>
        <p:nvSpPr>
          <p:cNvPr id="4" name="TextBox 3"/>
          <p:cNvSpPr txBox="1"/>
          <p:nvPr/>
        </p:nvSpPr>
        <p:spPr>
          <a:xfrm>
            <a:off x="881162" y="5545699"/>
            <a:ext cx="8178842" cy="830997"/>
          </a:xfrm>
          <a:prstGeom prst="rect">
            <a:avLst/>
          </a:prstGeom>
          <a:noFill/>
        </p:spPr>
        <p:txBody>
          <a:bodyPr wrap="none" rtlCol="0">
            <a:spAutoFit/>
          </a:bodyPr>
          <a:lstStyle/>
          <a:p>
            <a:r>
              <a:rPr lang="en-US" dirty="0"/>
              <a:t>9 instructors, 8 terms, 40 students/section.  </a:t>
            </a:r>
          </a:p>
          <a:p>
            <a:r>
              <a:rPr lang="en-US" dirty="0"/>
              <a:t>Same instructors, better methods = more learning!</a:t>
            </a:r>
          </a:p>
        </p:txBody>
      </p:sp>
      <p:sp>
        <p:nvSpPr>
          <p:cNvPr id="7" name="TextBox 6"/>
          <p:cNvSpPr txBox="1"/>
          <p:nvPr/>
        </p:nvSpPr>
        <p:spPr>
          <a:xfrm>
            <a:off x="4740250" y="4885971"/>
            <a:ext cx="4072462" cy="646331"/>
          </a:xfrm>
          <a:prstGeom prst="rect">
            <a:avLst/>
          </a:prstGeom>
          <a:noFill/>
        </p:spPr>
        <p:txBody>
          <a:bodyPr wrap="none" rtlCol="0">
            <a:spAutoFit/>
          </a:bodyPr>
          <a:lstStyle/>
          <a:p>
            <a:r>
              <a:rPr lang="en-US" sz="1800" dirty="0">
                <a:solidFill>
                  <a:schemeClr val="bg1"/>
                </a:solidFill>
              </a:rPr>
              <a:t>Cal Poly, Hoellwarth and </a:t>
            </a:r>
            <a:r>
              <a:rPr lang="en-US" sz="1800" dirty="0" err="1">
                <a:solidFill>
                  <a:schemeClr val="bg1"/>
                </a:solidFill>
              </a:rPr>
              <a:t>Moelter</a:t>
            </a:r>
            <a:r>
              <a:rPr lang="en-US" sz="1800" dirty="0">
                <a:solidFill>
                  <a:schemeClr val="bg1"/>
                </a:solidFill>
              </a:rPr>
              <a:t>, </a:t>
            </a:r>
          </a:p>
          <a:p>
            <a:r>
              <a:rPr lang="en-US" sz="1800" dirty="0">
                <a:solidFill>
                  <a:schemeClr val="bg1"/>
                </a:solidFill>
              </a:rPr>
              <a:t>Am. J. Physics May ‘11</a:t>
            </a:r>
          </a:p>
        </p:txBody>
      </p:sp>
      <p:sp>
        <p:nvSpPr>
          <p:cNvPr id="8" name="Freeform 7"/>
          <p:cNvSpPr/>
          <p:nvPr/>
        </p:nvSpPr>
        <p:spPr>
          <a:xfrm>
            <a:off x="1468015" y="1558212"/>
            <a:ext cx="566057" cy="1315617"/>
          </a:xfrm>
          <a:custGeom>
            <a:avLst/>
            <a:gdLst>
              <a:gd name="connsiteX0" fmla="*/ 248817 w 510074"/>
              <a:gd name="connsiteY0" fmla="*/ 1278294 h 1278294"/>
              <a:gd name="connsiteX1" fmla="*/ 43543 w 510074"/>
              <a:gd name="connsiteY1" fmla="*/ 746449 h 1278294"/>
              <a:gd name="connsiteX2" fmla="*/ 510074 w 510074"/>
              <a:gd name="connsiteY2" fmla="*/ 0 h 1278294"/>
              <a:gd name="connsiteX3" fmla="*/ 510074 w 510074"/>
              <a:gd name="connsiteY3" fmla="*/ 0 h 1278294"/>
            </a:gdLst>
            <a:ahLst/>
            <a:cxnLst>
              <a:cxn ang="0">
                <a:pos x="connsiteX0" y="connsiteY0"/>
              </a:cxn>
              <a:cxn ang="0">
                <a:pos x="connsiteX1" y="connsiteY1"/>
              </a:cxn>
              <a:cxn ang="0">
                <a:pos x="connsiteX2" y="connsiteY2"/>
              </a:cxn>
              <a:cxn ang="0">
                <a:pos x="connsiteX3" y="connsiteY3"/>
              </a:cxn>
            </a:cxnLst>
            <a:rect l="l" t="t" r="r" b="b"/>
            <a:pathLst>
              <a:path w="510074" h="1278294">
                <a:moveTo>
                  <a:pt x="248817" y="1278294"/>
                </a:moveTo>
                <a:cubicBezTo>
                  <a:pt x="124408" y="1118896"/>
                  <a:pt x="0" y="959498"/>
                  <a:pt x="43543" y="746449"/>
                </a:cubicBezTo>
                <a:cubicBezTo>
                  <a:pt x="87086" y="533400"/>
                  <a:pt x="510074" y="0"/>
                  <a:pt x="510074" y="0"/>
                </a:cubicBezTo>
                <a:lnTo>
                  <a:pt x="510074" y="0"/>
                </a:lnTo>
              </a:path>
            </a:pathLst>
          </a:custGeom>
          <a:ln w="38100">
            <a:solidFill>
              <a:schemeClr val="bg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lowchart: Decision 8"/>
          <p:cNvSpPr/>
          <p:nvPr/>
        </p:nvSpPr>
        <p:spPr>
          <a:xfrm>
            <a:off x="4740250" y="3750578"/>
            <a:ext cx="131674" cy="117043"/>
          </a:xfrm>
          <a:prstGeom prst="flowChartDecis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ecision 9"/>
          <p:cNvSpPr/>
          <p:nvPr/>
        </p:nvSpPr>
        <p:spPr>
          <a:xfrm>
            <a:off x="5412029" y="3662795"/>
            <a:ext cx="131674" cy="117043"/>
          </a:xfrm>
          <a:prstGeom prst="flowChartDecisi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10800000" flipV="1">
            <a:off x="5676596" y="3277209"/>
            <a:ext cx="1528877" cy="3730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6115508" y="2143353"/>
            <a:ext cx="1470356" cy="7680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689043" y="3564039"/>
            <a:ext cx="1009497" cy="431597"/>
          </a:xfrm>
          <a:prstGeom prst="ellipse">
            <a:avLst/>
          </a:prstGeom>
          <a:noFill/>
          <a:ln w="3175">
            <a:solidFill>
              <a:srgbClr val="00011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865570" y="1348435"/>
            <a:ext cx="1009497" cy="431597"/>
          </a:xfrm>
          <a:prstGeom prst="ellipse">
            <a:avLst/>
          </a:prstGeom>
          <a:noFill/>
          <a:ln w="3175">
            <a:solidFill>
              <a:srgbClr val="00011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637414" y="2902687"/>
            <a:ext cx="5082363"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59289" y="559857"/>
            <a:ext cx="5529262" cy="2300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0118"/>
                </a:solidFill>
              </a:rPr>
              <a:t>Apply concepts of force &amp; motion like physicist to make predictions in real-world context?</a:t>
            </a:r>
          </a:p>
        </p:txBody>
      </p:sp>
      <p:sp>
        <p:nvSpPr>
          <p:cNvPr id="19" name="Oval 18"/>
          <p:cNvSpPr/>
          <p:nvPr/>
        </p:nvSpPr>
        <p:spPr>
          <a:xfrm>
            <a:off x="4654906" y="3492324"/>
            <a:ext cx="1052101" cy="5750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94093" y="2536411"/>
            <a:ext cx="5454378" cy="461665"/>
          </a:xfrm>
          <a:prstGeom prst="rect">
            <a:avLst/>
          </a:prstGeom>
          <a:noFill/>
        </p:spPr>
        <p:txBody>
          <a:bodyPr wrap="none" rtlCol="0">
            <a:spAutoFit/>
          </a:bodyPr>
          <a:lstStyle/>
          <a:p>
            <a:r>
              <a:rPr lang="en-US" dirty="0">
                <a:solidFill>
                  <a:schemeClr val="bg1"/>
                </a:solidFill>
              </a:rPr>
              <a:t> average </a:t>
            </a:r>
            <a:r>
              <a:rPr lang="en-US" dirty="0" err="1">
                <a:solidFill>
                  <a:schemeClr val="bg1"/>
                </a:solidFill>
              </a:rPr>
              <a:t>trad</a:t>
            </a:r>
            <a:r>
              <a:rPr lang="en-US" dirty="0">
                <a:solidFill>
                  <a:schemeClr val="bg1"/>
                </a:solidFill>
              </a:rPr>
              <a:t>. Cal Poly instruction</a:t>
            </a:r>
          </a:p>
        </p:txBody>
      </p:sp>
      <p:sp>
        <p:nvSpPr>
          <p:cNvPr id="2" name="TextBox 1"/>
          <p:cNvSpPr txBox="1"/>
          <p:nvPr/>
        </p:nvSpPr>
        <p:spPr>
          <a:xfrm>
            <a:off x="1459289" y="3734386"/>
            <a:ext cx="3088218" cy="461665"/>
          </a:xfrm>
          <a:prstGeom prst="rect">
            <a:avLst/>
          </a:prstGeom>
          <a:noFill/>
        </p:spPr>
        <p:txBody>
          <a:bodyPr wrap="none" rtlCol="0">
            <a:spAutoFit/>
          </a:bodyPr>
          <a:lstStyle/>
          <a:p>
            <a:r>
              <a:rPr lang="en-US" dirty="0">
                <a:solidFill>
                  <a:srgbClr val="000118"/>
                </a:solidFill>
              </a:rPr>
              <a:t>1</a:t>
            </a:r>
            <a:r>
              <a:rPr lang="en-US" baseline="30000" dirty="0">
                <a:solidFill>
                  <a:srgbClr val="000118"/>
                </a:solidFill>
              </a:rPr>
              <a:t>st</a:t>
            </a:r>
            <a:r>
              <a:rPr lang="en-US" dirty="0">
                <a:solidFill>
                  <a:srgbClr val="000118"/>
                </a:solidFill>
              </a:rPr>
              <a:t> year mechanics</a:t>
            </a:r>
          </a:p>
        </p:txBody>
      </p:sp>
    </p:spTree>
    <p:extLst>
      <p:ext uri="{BB962C8B-B14F-4D97-AF65-F5344CB8AC3E}">
        <p14:creationId xmlns:p14="http://schemas.microsoft.com/office/powerpoint/2010/main" val="20914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p:nvPr>
            <p:custDataLst>
              <p:tags r:id="rId1"/>
            </p:custDataLst>
            <p:extLst>
              <p:ext uri="{D42A27DB-BD31-4B8C-83A1-F6EECF244321}">
                <p14:modId xmlns:p14="http://schemas.microsoft.com/office/powerpoint/2010/main" val="1134749546"/>
              </p:ext>
            </p:extLst>
          </p:nvPr>
        </p:nvGraphicFramePr>
        <p:xfrm>
          <a:off x="304800" y="751118"/>
          <a:ext cx="8229600" cy="5410200"/>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7"/>
          <p:cNvSpPr>
            <a:spLocks noChangeArrowheads="1"/>
          </p:cNvSpPr>
          <p:nvPr>
            <p:custDataLst>
              <p:tags r:id="rId2"/>
            </p:custDataLst>
          </p:nvPr>
        </p:nvSpPr>
        <p:spPr bwMode="auto">
          <a:xfrm>
            <a:off x="6934200" y="1284518"/>
            <a:ext cx="1676400" cy="48006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auto">
              <a:spcBef>
                <a:spcPts val="0"/>
              </a:spcBef>
              <a:spcAft>
                <a:spcPts val="0"/>
              </a:spcAft>
            </a:pPr>
            <a:endParaRPr lang="en-US" sz="2000">
              <a:solidFill>
                <a:srgbClr val="FF0000"/>
              </a:solidFill>
              <a:latin typeface="Calibri"/>
            </a:endParaRPr>
          </a:p>
        </p:txBody>
      </p:sp>
      <p:sp>
        <p:nvSpPr>
          <p:cNvPr id="6" name="TextBox 5"/>
          <p:cNvSpPr txBox="1"/>
          <p:nvPr/>
        </p:nvSpPr>
        <p:spPr>
          <a:xfrm>
            <a:off x="1569078" y="123913"/>
            <a:ext cx="6625981" cy="830997"/>
          </a:xfrm>
          <a:prstGeom prst="rect">
            <a:avLst/>
          </a:prstGeom>
          <a:noFill/>
        </p:spPr>
        <p:txBody>
          <a:bodyPr wrap="none" rtlCol="0">
            <a:spAutoFit/>
          </a:bodyPr>
          <a:lstStyle/>
          <a:p>
            <a:r>
              <a:rPr lang="en-US" dirty="0"/>
              <a:t>U. Cal. San Diego, Computer Science</a:t>
            </a:r>
          </a:p>
          <a:p>
            <a:r>
              <a:rPr lang="en-US" dirty="0"/>
              <a:t>Failure &amp; drop rates– </a:t>
            </a:r>
            <a:r>
              <a:rPr lang="en-US" sz="2000" i="1" dirty="0"/>
              <a:t>Beth Simon et al., 2012</a:t>
            </a:r>
          </a:p>
        </p:txBody>
      </p:sp>
      <p:sp>
        <p:nvSpPr>
          <p:cNvPr id="2" name="TextBox 1"/>
          <p:cNvSpPr txBox="1"/>
          <p:nvPr/>
        </p:nvSpPr>
        <p:spPr>
          <a:xfrm>
            <a:off x="793820" y="6156853"/>
            <a:ext cx="7976286" cy="461665"/>
          </a:xfrm>
          <a:prstGeom prst="rect">
            <a:avLst/>
          </a:prstGeom>
          <a:noFill/>
        </p:spPr>
        <p:txBody>
          <a:bodyPr wrap="none" rtlCol="0">
            <a:spAutoFit/>
          </a:bodyPr>
          <a:lstStyle/>
          <a:p>
            <a:r>
              <a:rPr lang="en-US" dirty="0"/>
              <a:t>same 4 instructors, better methods = 1/3 fail rate</a:t>
            </a:r>
          </a:p>
        </p:txBody>
      </p:sp>
    </p:spTree>
    <p:extLst>
      <p:ext uri="{BB962C8B-B14F-4D97-AF65-F5344CB8AC3E}">
        <p14:creationId xmlns:p14="http://schemas.microsoft.com/office/powerpoint/2010/main" val="137070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BCEE4D-BCF6-4120-91FE-24F6794A99C4}"/>
              </a:ext>
            </a:extLst>
          </p:cNvPr>
          <p:cNvSpPr txBox="1"/>
          <p:nvPr/>
        </p:nvSpPr>
        <p:spPr>
          <a:xfrm>
            <a:off x="143193" y="1089440"/>
            <a:ext cx="9090259" cy="1200329"/>
          </a:xfrm>
          <a:prstGeom prst="rect">
            <a:avLst/>
          </a:prstGeom>
          <a:noFill/>
        </p:spPr>
        <p:txBody>
          <a:bodyPr wrap="square" rtlCol="0">
            <a:spAutoFit/>
          </a:bodyPr>
          <a:lstStyle/>
          <a:p>
            <a:endParaRPr lang="en-US" dirty="0"/>
          </a:p>
          <a:p>
            <a:r>
              <a:rPr lang="en-US" dirty="0">
                <a:sym typeface="Mathematica1" panose="05000502060100000001" pitchFamily="2" charset="2"/>
              </a:rPr>
              <a:t>   What does the data say makes a good teacher?</a:t>
            </a:r>
            <a:r>
              <a:rPr lang="en-US" dirty="0"/>
              <a:t> </a:t>
            </a:r>
          </a:p>
          <a:p>
            <a:r>
              <a:rPr lang="en-US" b="1" dirty="0"/>
              <a:t>“Good” teacher= </a:t>
            </a:r>
            <a:r>
              <a:rPr lang="en-US" b="1" i="1" dirty="0"/>
              <a:t>teacher that uses good practices</a:t>
            </a:r>
            <a:endParaRPr lang="en-US" i="1" dirty="0"/>
          </a:p>
        </p:txBody>
      </p:sp>
      <p:sp>
        <p:nvSpPr>
          <p:cNvPr id="3" name="TextBox 2">
            <a:extLst>
              <a:ext uri="{FF2B5EF4-FFF2-40B4-BE49-F238E27FC236}">
                <a16:creationId xmlns:a16="http://schemas.microsoft.com/office/drawing/2014/main" id="{667AF9C4-9F1C-4D10-84F8-848726602B82}"/>
              </a:ext>
            </a:extLst>
          </p:cNvPr>
          <p:cNvSpPr txBox="1"/>
          <p:nvPr/>
        </p:nvSpPr>
        <p:spPr>
          <a:xfrm>
            <a:off x="434253" y="2699282"/>
            <a:ext cx="8563443" cy="1200329"/>
          </a:xfrm>
          <a:prstGeom prst="rect">
            <a:avLst/>
          </a:prstGeom>
          <a:noFill/>
        </p:spPr>
        <p:txBody>
          <a:bodyPr wrap="square" rtlCol="0">
            <a:spAutoFit/>
          </a:bodyPr>
          <a:lstStyle/>
          <a:p>
            <a:pPr marL="342900" indent="-342900">
              <a:buFont typeface="Symbol" panose="05050102010706020507" pitchFamily="18" charset="2"/>
              <a:buChar char="Þ"/>
            </a:pPr>
            <a:r>
              <a:rPr lang="en-US" dirty="0">
                <a:solidFill>
                  <a:schemeClr val="accent2"/>
                </a:solidFill>
              </a:rPr>
              <a:t>Evaluate teaching by looking at the instructional practices used— a better proxy for learning</a:t>
            </a:r>
          </a:p>
          <a:p>
            <a:r>
              <a:rPr lang="en-US" i="1" dirty="0">
                <a:solidFill>
                  <a:schemeClr val="accent2"/>
                </a:solidFill>
              </a:rPr>
              <a:t>Analogous to medicine/hospitals</a:t>
            </a:r>
          </a:p>
        </p:txBody>
      </p:sp>
      <p:sp>
        <p:nvSpPr>
          <p:cNvPr id="4" name="TextBox 3">
            <a:extLst>
              <a:ext uri="{FF2B5EF4-FFF2-40B4-BE49-F238E27FC236}">
                <a16:creationId xmlns:a16="http://schemas.microsoft.com/office/drawing/2014/main" id="{367FAA72-EAF2-4584-8695-7C7C1073E3C5}"/>
              </a:ext>
            </a:extLst>
          </p:cNvPr>
          <p:cNvSpPr txBox="1"/>
          <p:nvPr/>
        </p:nvSpPr>
        <p:spPr>
          <a:xfrm>
            <a:off x="221365" y="540615"/>
            <a:ext cx="8395247" cy="523220"/>
          </a:xfrm>
          <a:prstGeom prst="rect">
            <a:avLst/>
          </a:prstGeom>
          <a:noFill/>
        </p:spPr>
        <p:txBody>
          <a:bodyPr wrap="none" rtlCol="0">
            <a:spAutoFit/>
          </a:bodyPr>
          <a:lstStyle/>
          <a:p>
            <a:r>
              <a:rPr lang="en-US" sz="2800" b="1" u="sng" dirty="0"/>
              <a:t>Relevance to the evaluation of teaching</a:t>
            </a:r>
          </a:p>
        </p:txBody>
      </p:sp>
      <p:sp>
        <p:nvSpPr>
          <p:cNvPr id="6" name="TextBox 5">
            <a:extLst>
              <a:ext uri="{FF2B5EF4-FFF2-40B4-BE49-F238E27FC236}">
                <a16:creationId xmlns:a16="http://schemas.microsoft.com/office/drawing/2014/main" id="{FF4C268D-8621-4443-AA76-A6704D7865CC}"/>
              </a:ext>
            </a:extLst>
          </p:cNvPr>
          <p:cNvSpPr txBox="1"/>
          <p:nvPr/>
        </p:nvSpPr>
        <p:spPr>
          <a:xfrm>
            <a:off x="221365" y="4087368"/>
            <a:ext cx="8207888" cy="2308324"/>
          </a:xfrm>
          <a:prstGeom prst="rect">
            <a:avLst/>
          </a:prstGeom>
          <a:noFill/>
        </p:spPr>
        <p:txBody>
          <a:bodyPr wrap="none" rtlCol="0">
            <a:spAutoFit/>
          </a:bodyPr>
          <a:lstStyle/>
          <a:p>
            <a:r>
              <a:rPr lang="en-US" dirty="0"/>
              <a:t>Create simple efficient way to characterize teaching</a:t>
            </a:r>
          </a:p>
          <a:p>
            <a:r>
              <a:rPr lang="en-US" dirty="0"/>
              <a:t>.</a:t>
            </a:r>
          </a:p>
          <a:p>
            <a:r>
              <a:rPr lang="en-US" dirty="0"/>
              <a:t>.</a:t>
            </a:r>
          </a:p>
          <a:p>
            <a:r>
              <a:rPr lang="en-US" dirty="0"/>
              <a:t>.</a:t>
            </a:r>
          </a:p>
          <a:p>
            <a:r>
              <a:rPr lang="en-US" dirty="0"/>
              <a:t>. 3 years &amp; ~ 6 iterations later</a:t>
            </a:r>
          </a:p>
          <a:p>
            <a:r>
              <a:rPr lang="en-US" dirty="0"/>
              <a:t>.</a:t>
            </a:r>
          </a:p>
        </p:txBody>
      </p:sp>
      <p:pic>
        <p:nvPicPr>
          <p:cNvPr id="8" name="Picture 7">
            <a:extLst>
              <a:ext uri="{FF2B5EF4-FFF2-40B4-BE49-F238E27FC236}">
                <a16:creationId xmlns:a16="http://schemas.microsoft.com/office/drawing/2014/main" id="{A336E672-F53D-42CC-B4EA-2B71D2642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374334" y="4224163"/>
            <a:ext cx="484555" cy="1473047"/>
          </a:xfrm>
          <a:prstGeom prst="rect">
            <a:avLst/>
          </a:prstGeom>
        </p:spPr>
      </p:pic>
    </p:spTree>
    <p:extLst>
      <p:ext uri="{BB962C8B-B14F-4D97-AF65-F5344CB8AC3E}">
        <p14:creationId xmlns:p14="http://schemas.microsoft.com/office/powerpoint/2010/main" val="353027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662" y="473063"/>
            <a:ext cx="9033206" cy="2469907"/>
          </a:xfrm>
          <a:prstGeom prst="rect">
            <a:avLst/>
          </a:prstGeom>
          <a:ln>
            <a:solidFill>
              <a:schemeClr val="tx1"/>
            </a:solidFill>
          </a:ln>
        </p:spPr>
        <p:txBody>
          <a:bodyPr wrap="square">
            <a:spAutoFit/>
          </a:bodyPr>
          <a:lstStyle/>
          <a:p>
            <a:pPr defTabSz="514350" fontAlgn="auto">
              <a:spcBef>
                <a:spcPts val="0"/>
              </a:spcBef>
              <a:spcAft>
                <a:spcPts val="0"/>
              </a:spcAft>
              <a:defRPr/>
            </a:pPr>
            <a:endParaRPr lang="en-US" sz="450" b="1" i="1" kern="0" dirty="0">
              <a:solidFill>
                <a:srgbClr val="FFFF00"/>
              </a:solidFill>
              <a:latin typeface="Palatino-BoldItalic"/>
            </a:endParaRPr>
          </a:p>
          <a:p>
            <a:pPr defTabSz="514350" fontAlgn="auto">
              <a:spcBef>
                <a:spcPts val="0"/>
              </a:spcBef>
              <a:spcAft>
                <a:spcPts val="0"/>
              </a:spcAft>
              <a:defRPr/>
            </a:pPr>
            <a:r>
              <a:rPr lang="en-US" sz="1350" b="1" kern="0" dirty="0">
                <a:solidFill>
                  <a:srgbClr val="FFFF00"/>
                </a:solidFill>
                <a:latin typeface="+mn-lt"/>
              </a:rPr>
              <a:t>“</a:t>
            </a:r>
            <a:r>
              <a:rPr lang="en-US" sz="1800" b="1" kern="0" dirty="0">
                <a:solidFill>
                  <a:srgbClr val="FFFF00"/>
                </a:solidFill>
                <a:latin typeface="+mn-lt"/>
              </a:rPr>
              <a:t>The Teaching Practices Inventory: A New Tool for Characterizing College and University Teaching in Mathematics and Science”</a:t>
            </a:r>
          </a:p>
          <a:p>
            <a:pPr defTabSz="514350" fontAlgn="auto">
              <a:spcBef>
                <a:spcPts val="0"/>
              </a:spcBef>
              <a:spcAft>
                <a:spcPts val="0"/>
              </a:spcAft>
              <a:defRPr/>
            </a:pPr>
            <a:r>
              <a:rPr lang="en-US" sz="1800" kern="0" dirty="0">
                <a:solidFill>
                  <a:srgbClr val="FFFF00"/>
                </a:solidFill>
                <a:latin typeface="+mn-lt"/>
              </a:rPr>
              <a:t>Carl Wieman* and Sarah Gilbert</a:t>
            </a:r>
          </a:p>
          <a:p>
            <a:pPr defTabSz="514350" fontAlgn="auto">
              <a:spcBef>
                <a:spcPts val="0"/>
              </a:spcBef>
              <a:spcAft>
                <a:spcPts val="0"/>
              </a:spcAft>
              <a:defRPr/>
            </a:pPr>
            <a:endParaRPr lang="en-US" sz="1800" kern="0" dirty="0">
              <a:solidFill>
                <a:schemeClr val="accent2"/>
              </a:solidFill>
              <a:latin typeface="+mn-lt"/>
            </a:endParaRPr>
          </a:p>
          <a:p>
            <a:pPr defTabSz="514350" fontAlgn="auto">
              <a:spcBef>
                <a:spcPts val="0"/>
              </a:spcBef>
              <a:spcAft>
                <a:spcPts val="0"/>
              </a:spcAft>
              <a:defRPr/>
            </a:pPr>
            <a:r>
              <a:rPr lang="en-US" sz="2100" kern="0" dirty="0">
                <a:solidFill>
                  <a:schemeClr val="accent2"/>
                </a:solidFill>
                <a:latin typeface="+mn-lt"/>
              </a:rPr>
              <a:t>(</a:t>
            </a:r>
            <a:r>
              <a:rPr lang="en-US" sz="2100" i="1" kern="0" dirty="0">
                <a:solidFill>
                  <a:schemeClr val="accent2"/>
                </a:solidFill>
                <a:latin typeface="+mn-lt"/>
              </a:rPr>
              <a:t>and now engineering &amp; social sciences)</a:t>
            </a:r>
          </a:p>
          <a:p>
            <a:pPr defTabSz="514350" fontAlgn="auto">
              <a:spcBef>
                <a:spcPts val="0"/>
              </a:spcBef>
              <a:spcAft>
                <a:spcPts val="0"/>
              </a:spcAft>
              <a:defRPr/>
            </a:pPr>
            <a:endParaRPr lang="en-US" sz="1800" i="1" kern="0" dirty="0">
              <a:solidFill>
                <a:schemeClr val="accent2"/>
              </a:solidFill>
              <a:latin typeface="+mn-lt"/>
            </a:endParaRPr>
          </a:p>
          <a:p>
            <a:pPr defTabSz="514350" fontAlgn="auto">
              <a:spcBef>
                <a:spcPts val="0"/>
              </a:spcBef>
              <a:spcAft>
                <a:spcPts val="0"/>
              </a:spcAft>
              <a:defRPr/>
            </a:pPr>
            <a:r>
              <a:rPr lang="en-US" sz="2100" i="1" kern="0" dirty="0">
                <a:solidFill>
                  <a:schemeClr val="accent2"/>
                </a:solidFill>
                <a:latin typeface="+mn-lt"/>
              </a:rPr>
              <a:t>Try yourself. ~ 10 minutes to complete.</a:t>
            </a:r>
          </a:p>
          <a:p>
            <a:pPr defTabSz="514350" fontAlgn="auto">
              <a:spcBef>
                <a:spcPts val="0"/>
              </a:spcBef>
              <a:spcAft>
                <a:spcPts val="0"/>
              </a:spcAft>
              <a:defRPr/>
            </a:pPr>
            <a:r>
              <a:rPr lang="en-US" sz="1800" kern="0" dirty="0">
                <a:solidFill>
                  <a:srgbClr val="FFFF00"/>
                </a:solidFill>
                <a:latin typeface="+mn-lt"/>
              </a:rPr>
              <a:t>http://www.cwsei.ubc.ca/resources/TeachingPracticesInventory.htm</a:t>
            </a:r>
          </a:p>
        </p:txBody>
      </p:sp>
      <p:sp>
        <p:nvSpPr>
          <p:cNvPr id="3" name="TextBox 2"/>
          <p:cNvSpPr txBox="1"/>
          <p:nvPr/>
        </p:nvSpPr>
        <p:spPr>
          <a:xfrm>
            <a:off x="607070" y="3429000"/>
            <a:ext cx="8086550" cy="1477328"/>
          </a:xfrm>
          <a:prstGeom prst="rect">
            <a:avLst/>
          </a:prstGeom>
          <a:noFill/>
        </p:spPr>
        <p:txBody>
          <a:bodyPr wrap="square" rtlCol="0">
            <a:spAutoFit/>
          </a:bodyPr>
          <a:lstStyle/>
          <a:p>
            <a:r>
              <a:rPr lang="en-US" sz="2100" i="1" dirty="0">
                <a:solidFill>
                  <a:schemeClr val="accent2"/>
                </a:solidFill>
              </a:rPr>
              <a:t>Provides detailed characterization of how course is taught</a:t>
            </a:r>
          </a:p>
          <a:p>
            <a:pPr defTabSz="685800"/>
            <a:r>
              <a:rPr lang="en-US" i="1" dirty="0">
                <a:solidFill>
                  <a:srgbClr val="FFFFFF"/>
                </a:solidFill>
              </a:rPr>
              <a:t>64 items, 8 categories</a:t>
            </a:r>
          </a:p>
          <a:p>
            <a:pPr lvl="0" defTabSz="685800"/>
            <a:r>
              <a:rPr lang="en-US" i="1" dirty="0">
                <a:solidFill>
                  <a:srgbClr val="FFFFFF"/>
                </a:solidFill>
              </a:rPr>
              <a:t>few subjective judgements (= fast, accurate)</a:t>
            </a:r>
          </a:p>
          <a:p>
            <a:endParaRPr lang="en-US" sz="2100" i="1" dirty="0">
              <a:solidFill>
                <a:schemeClr val="accent2"/>
              </a:solidFill>
            </a:endParaRPr>
          </a:p>
        </p:txBody>
      </p:sp>
    </p:spTree>
    <p:extLst>
      <p:ext uri="{BB962C8B-B14F-4D97-AF65-F5344CB8AC3E}">
        <p14:creationId xmlns:p14="http://schemas.microsoft.com/office/powerpoint/2010/main" val="356027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bc physics intro">
  <a:themeElements>
    <a:clrScheme name="ubc physics intro 10">
      <a:dk1>
        <a:srgbClr val="003B76"/>
      </a:dk1>
      <a:lt1>
        <a:srgbClr val="FFFF00"/>
      </a:lt1>
      <a:dk2>
        <a:srgbClr val="0066CC"/>
      </a:dk2>
      <a:lt2>
        <a:srgbClr val="CCECFF"/>
      </a:lt2>
      <a:accent1>
        <a:srgbClr val="33CCCC"/>
      </a:accent1>
      <a:accent2>
        <a:srgbClr val="FFFFFF"/>
      </a:accent2>
      <a:accent3>
        <a:srgbClr val="AAB8E2"/>
      </a:accent3>
      <a:accent4>
        <a:srgbClr val="DADA00"/>
      </a:accent4>
      <a:accent5>
        <a:srgbClr val="ADE2E2"/>
      </a:accent5>
      <a:accent6>
        <a:srgbClr val="E7E7E7"/>
      </a:accent6>
      <a:hlink>
        <a:srgbClr val="FFFFCC"/>
      </a:hlink>
      <a:folHlink>
        <a:srgbClr val="FFCC66"/>
      </a:folHlink>
    </a:clrScheme>
    <a:fontScheme name="ubc physics intro">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 physics intr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ubc physics intr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ubc physics intr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ubc physics intr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ubc physics intr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ubc physics intr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ubc physics intr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ubc physics intr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ubc physics intro 9">
        <a:dk1>
          <a:srgbClr val="003B76"/>
        </a:dk1>
        <a:lt1>
          <a:srgbClr val="FFFF00"/>
        </a:lt1>
        <a:dk2>
          <a:srgbClr val="0066CC"/>
        </a:dk2>
        <a:lt2>
          <a:srgbClr val="CCECFF"/>
        </a:lt2>
        <a:accent1>
          <a:srgbClr val="33CCCC"/>
        </a:accent1>
        <a:accent2>
          <a:srgbClr val="66CCFF"/>
        </a:accent2>
        <a:accent3>
          <a:srgbClr val="AAB8E2"/>
        </a:accent3>
        <a:accent4>
          <a:srgbClr val="DADA00"/>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ubc physics intro 10">
        <a:dk1>
          <a:srgbClr val="003B76"/>
        </a:dk1>
        <a:lt1>
          <a:srgbClr val="FFFF00"/>
        </a:lt1>
        <a:dk2>
          <a:srgbClr val="0066CC"/>
        </a:dk2>
        <a:lt2>
          <a:srgbClr val="CCECFF"/>
        </a:lt2>
        <a:accent1>
          <a:srgbClr val="33CCCC"/>
        </a:accent1>
        <a:accent2>
          <a:srgbClr val="FFFFFF"/>
        </a:accent2>
        <a:accent3>
          <a:srgbClr val="AAB8E2"/>
        </a:accent3>
        <a:accent4>
          <a:srgbClr val="DADA00"/>
        </a:accent4>
        <a:accent5>
          <a:srgbClr val="ADE2E2"/>
        </a:accent5>
        <a:accent6>
          <a:srgbClr val="E7E7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ubc physics intro">
  <a:themeElements>
    <a:clrScheme name="ubc physics intro 10">
      <a:dk1>
        <a:srgbClr val="003B76"/>
      </a:dk1>
      <a:lt1>
        <a:srgbClr val="FFFF00"/>
      </a:lt1>
      <a:dk2>
        <a:srgbClr val="0066CC"/>
      </a:dk2>
      <a:lt2>
        <a:srgbClr val="CCECFF"/>
      </a:lt2>
      <a:accent1>
        <a:srgbClr val="33CCCC"/>
      </a:accent1>
      <a:accent2>
        <a:srgbClr val="FFFFFF"/>
      </a:accent2>
      <a:accent3>
        <a:srgbClr val="AAB8E2"/>
      </a:accent3>
      <a:accent4>
        <a:srgbClr val="DADA00"/>
      </a:accent4>
      <a:accent5>
        <a:srgbClr val="ADE2E2"/>
      </a:accent5>
      <a:accent6>
        <a:srgbClr val="E7E7E7"/>
      </a:accent6>
      <a:hlink>
        <a:srgbClr val="FFFFCC"/>
      </a:hlink>
      <a:folHlink>
        <a:srgbClr val="FFCC66"/>
      </a:folHlink>
    </a:clrScheme>
    <a:fontScheme name="ubc physics intro">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 physics intro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ubc physics intro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ubc physics intro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ubc physics intro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ubc physics intro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ubc physics intro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ubc physics intro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ubc physics intro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ubc physics intro 9">
        <a:dk1>
          <a:srgbClr val="003B76"/>
        </a:dk1>
        <a:lt1>
          <a:srgbClr val="FFFF00"/>
        </a:lt1>
        <a:dk2>
          <a:srgbClr val="0066CC"/>
        </a:dk2>
        <a:lt2>
          <a:srgbClr val="CCECFF"/>
        </a:lt2>
        <a:accent1>
          <a:srgbClr val="33CCCC"/>
        </a:accent1>
        <a:accent2>
          <a:srgbClr val="66CCFF"/>
        </a:accent2>
        <a:accent3>
          <a:srgbClr val="AAB8E2"/>
        </a:accent3>
        <a:accent4>
          <a:srgbClr val="DADA00"/>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ubc physics intro 10">
        <a:dk1>
          <a:srgbClr val="003B76"/>
        </a:dk1>
        <a:lt1>
          <a:srgbClr val="FFFF00"/>
        </a:lt1>
        <a:dk2>
          <a:srgbClr val="0066CC"/>
        </a:dk2>
        <a:lt2>
          <a:srgbClr val="CCECFF"/>
        </a:lt2>
        <a:accent1>
          <a:srgbClr val="33CCCC"/>
        </a:accent1>
        <a:accent2>
          <a:srgbClr val="FFFFFF"/>
        </a:accent2>
        <a:accent3>
          <a:srgbClr val="AAB8E2"/>
        </a:accent3>
        <a:accent4>
          <a:srgbClr val="DADA00"/>
        </a:accent4>
        <a:accent5>
          <a:srgbClr val="ADE2E2"/>
        </a:accent5>
        <a:accent6>
          <a:srgbClr val="E7E7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4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bc physics intro 10">
    <a:dk1>
      <a:srgbClr val="003B76"/>
    </a:dk1>
    <a:lt1>
      <a:srgbClr val="FFFF00"/>
    </a:lt1>
    <a:dk2>
      <a:srgbClr val="0066CC"/>
    </a:dk2>
    <a:lt2>
      <a:srgbClr val="CCECFF"/>
    </a:lt2>
    <a:accent1>
      <a:srgbClr val="33CCCC"/>
    </a:accent1>
    <a:accent2>
      <a:srgbClr val="FFFFFF"/>
    </a:accent2>
    <a:accent3>
      <a:srgbClr val="AAB8E2"/>
    </a:accent3>
    <a:accent4>
      <a:srgbClr val="DADA00"/>
    </a:accent4>
    <a:accent5>
      <a:srgbClr val="ADE2E2"/>
    </a:accent5>
    <a:accent6>
      <a:srgbClr val="E7E7E7"/>
    </a:accent6>
    <a:hlink>
      <a:srgbClr val="FFFF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emplate/>
  <TotalTime>63548</TotalTime>
  <Words>1095</Words>
  <Application>Microsoft Office PowerPoint</Application>
  <PresentationFormat>On-screen Show (4:3)</PresentationFormat>
  <Paragraphs>173</Paragraphs>
  <Slides>23</Slides>
  <Notes>2</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23</vt:i4>
      </vt:variant>
    </vt:vector>
  </HeadingPairs>
  <TitlesOfParts>
    <vt:vector size="39" baseType="lpstr">
      <vt:lpstr>Arial</vt:lpstr>
      <vt:lpstr>Calibri</vt:lpstr>
      <vt:lpstr>Calibri Light</vt:lpstr>
      <vt:lpstr>Comic Sans MS</vt:lpstr>
      <vt:lpstr>Mathematica1</vt:lpstr>
      <vt:lpstr>Palatino-BoldItalic</vt:lpstr>
      <vt:lpstr>Symbol</vt:lpstr>
      <vt:lpstr>Tahoma</vt:lpstr>
      <vt:lpstr>Times New Roman</vt:lpstr>
      <vt:lpstr>Verdana</vt:lpstr>
      <vt:lpstr>Wingdings</vt:lpstr>
      <vt:lpstr>ubc physics intro</vt:lpstr>
      <vt:lpstr>1_Office Theme</vt:lpstr>
      <vt:lpstr>2_ubc physics intro</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CWSEI Teaching Practices Inventory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jila, 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cwieman</dc:creator>
  <cp:lastModifiedBy>carl wieman</cp:lastModifiedBy>
  <cp:revision>1514</cp:revision>
  <cp:lastPrinted>2012-02-09T20:12:05Z</cp:lastPrinted>
  <dcterms:created xsi:type="dcterms:W3CDTF">2003-05-20T01:06:42Z</dcterms:created>
  <dcterms:modified xsi:type="dcterms:W3CDTF">2018-07-26T04:07:56Z</dcterms:modified>
</cp:coreProperties>
</file>