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01"/>
    <p:restoredTop sz="94686"/>
  </p:normalViewPr>
  <p:slideViewPr>
    <p:cSldViewPr snapToGrid="0" snapToObjects="1" showGuides="1">
      <p:cViewPr varScale="1">
        <p:scale>
          <a:sx n="69" d="100"/>
          <a:sy n="69" d="100"/>
        </p:scale>
        <p:origin x="3072" y="11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23E3-781A-794B-9C6E-88219A4F7C40}" type="datetimeFigureOut">
              <a:rPr lang="en-US" smtClean="0"/>
              <a:t>5/22/20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B3C7-34D0-8445-8F30-8B983F65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19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23E3-781A-794B-9C6E-88219A4F7C40}" type="datetimeFigureOut">
              <a:rPr lang="en-US" smtClean="0"/>
              <a:t>5/22/20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B3C7-34D0-8445-8F30-8B983F65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6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23E3-781A-794B-9C6E-88219A4F7C40}" type="datetimeFigureOut">
              <a:rPr lang="en-US" smtClean="0"/>
              <a:t>5/22/20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B3C7-34D0-8445-8F30-8B983F65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2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23E3-781A-794B-9C6E-88219A4F7C40}" type="datetimeFigureOut">
              <a:rPr lang="en-US" smtClean="0"/>
              <a:t>5/22/20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B3C7-34D0-8445-8F30-8B983F65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27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23E3-781A-794B-9C6E-88219A4F7C40}" type="datetimeFigureOut">
              <a:rPr lang="en-US" smtClean="0"/>
              <a:t>5/22/20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B3C7-34D0-8445-8F30-8B983F65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23E3-781A-794B-9C6E-88219A4F7C40}" type="datetimeFigureOut">
              <a:rPr lang="en-US" smtClean="0"/>
              <a:t>5/22/20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B3C7-34D0-8445-8F30-8B983F65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1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23E3-781A-794B-9C6E-88219A4F7C40}" type="datetimeFigureOut">
              <a:rPr lang="en-US" smtClean="0"/>
              <a:t>5/22/20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B3C7-34D0-8445-8F30-8B983F65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23E3-781A-794B-9C6E-88219A4F7C40}" type="datetimeFigureOut">
              <a:rPr lang="en-US" smtClean="0"/>
              <a:t>5/22/20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B3C7-34D0-8445-8F30-8B983F65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1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23E3-781A-794B-9C6E-88219A4F7C40}" type="datetimeFigureOut">
              <a:rPr lang="en-US" smtClean="0"/>
              <a:t>5/22/20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B3C7-34D0-8445-8F30-8B983F65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0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23E3-781A-794B-9C6E-88219A4F7C40}" type="datetimeFigureOut">
              <a:rPr lang="en-US" smtClean="0"/>
              <a:t>5/22/20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B3C7-34D0-8445-8F30-8B983F65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9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23E3-781A-794B-9C6E-88219A4F7C40}" type="datetimeFigureOut">
              <a:rPr lang="en-US" smtClean="0"/>
              <a:t>5/22/20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B3C7-34D0-8445-8F30-8B983F65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C23E3-781A-794B-9C6E-88219A4F7C40}" type="datetimeFigureOut">
              <a:rPr lang="en-US" smtClean="0"/>
              <a:t>5/22/20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0B3C7-34D0-8445-8F30-8B983F65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4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E9803D5C-3C71-9849-AFA1-77FFA88AE95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-466615" y="-58170"/>
            <a:ext cx="8705629" cy="10433154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3F195A0-78E0-2C43-8A6D-6FBDE89C55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358971"/>
              </p:ext>
            </p:extLst>
          </p:nvPr>
        </p:nvGraphicFramePr>
        <p:xfrm>
          <a:off x="2590800" y="3642027"/>
          <a:ext cx="51816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7200">
                  <a:extLst>
                    <a:ext uri="{9D8B030D-6E8A-4147-A177-3AD203B41FA5}">
                      <a16:colId xmlns:a16="http://schemas.microsoft.com/office/drawing/2014/main" val="2174988202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70296558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1028300563"/>
                    </a:ext>
                  </a:extLst>
                </a:gridCol>
              </a:tblGrid>
              <a:tr h="146304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M408N/K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Calculus 1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30" b="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(Differential)</a:t>
                      </a:r>
                      <a:endParaRPr kumimoji="0" lang="en-US" sz="16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M408S/L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Calculus 2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530" b="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Integral)</a:t>
                      </a:r>
                      <a:endParaRPr kumimoji="0" lang="en-US" sz="16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M408M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Calculus 3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530" b="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Multivariable)</a:t>
                      </a:r>
                      <a:endParaRPr kumimoji="0" lang="en-US" sz="16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366253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54CDF9A-C1CE-B24A-9EB5-4729B3629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704452"/>
              </p:ext>
            </p:extLst>
          </p:nvPr>
        </p:nvGraphicFramePr>
        <p:xfrm>
          <a:off x="2590800" y="2178987"/>
          <a:ext cx="51816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144946004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729281395"/>
                    </a:ext>
                  </a:extLst>
                </a:gridCol>
              </a:tblGrid>
              <a:tr h="146304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M408C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Calculus 1+2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M408D</a:t>
                      </a:r>
                    </a:p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Calculus 2+3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166300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9630D98-91CE-0146-9448-9519B0BB83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985587"/>
              </p:ext>
            </p:extLst>
          </p:nvPr>
        </p:nvGraphicFramePr>
        <p:xfrm>
          <a:off x="2590800" y="5105067"/>
          <a:ext cx="2212848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2848">
                  <a:extLst>
                    <a:ext uri="{9D8B030D-6E8A-4147-A177-3AD203B41FA5}">
                      <a16:colId xmlns:a16="http://schemas.microsoft.com/office/drawing/2014/main" val="706346691"/>
                    </a:ext>
                  </a:extLst>
                </a:gridCol>
              </a:tblGrid>
              <a:tr h="14630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M408R</a:t>
                      </a:r>
                    </a:p>
                    <a:p>
                      <a:pPr algn="ctr"/>
                      <a:r>
                        <a:rPr lang="en-US" sz="16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Certain Major Calculus</a:t>
                      </a:r>
                    </a:p>
                    <a:p>
                      <a:pPr algn="ctr"/>
                      <a:r>
                        <a:rPr lang="en-US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*ask your advisor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154182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1217884-4DA7-214D-889F-F0B5D59C8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253039"/>
              </p:ext>
            </p:extLst>
          </p:nvPr>
        </p:nvGraphicFramePr>
        <p:xfrm>
          <a:off x="0" y="4426887"/>
          <a:ext cx="1727718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7718">
                  <a:extLst>
                    <a:ext uri="{9D8B030D-6E8A-4147-A177-3AD203B41FA5}">
                      <a16:colId xmlns:a16="http://schemas.microsoft.com/office/drawing/2014/main" val="706346691"/>
                    </a:ext>
                  </a:extLst>
                </a:gridCol>
              </a:tblGrid>
              <a:tr h="14630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M305G</a:t>
                      </a:r>
                      <a:endParaRPr lang="en-US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Pre-Calculus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154182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CD9091A-064D-A841-8040-F88AD68236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565923"/>
              </p:ext>
            </p:extLst>
          </p:nvPr>
        </p:nvGraphicFramePr>
        <p:xfrm>
          <a:off x="0" y="6331191"/>
          <a:ext cx="1727718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7718">
                  <a:extLst>
                    <a:ext uri="{9D8B030D-6E8A-4147-A177-3AD203B41FA5}">
                      <a16:colId xmlns:a16="http://schemas.microsoft.com/office/drawing/2014/main" val="706346691"/>
                    </a:ext>
                  </a:extLst>
                </a:gridCol>
              </a:tblGrid>
              <a:tr h="14630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SDS302</a:t>
                      </a:r>
                      <a:endParaRPr lang="en-US" sz="3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 to Stats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154182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07547E8-16BE-E642-AA3B-BF98FA4AE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875262"/>
              </p:ext>
            </p:extLst>
          </p:nvPr>
        </p:nvGraphicFramePr>
        <p:xfrm>
          <a:off x="299803" y="2673589"/>
          <a:ext cx="2290997" cy="473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0997">
                  <a:extLst>
                    <a:ext uri="{9D8B030D-6E8A-4147-A177-3AD203B41FA5}">
                      <a16:colId xmlns:a16="http://schemas.microsoft.com/office/drawing/2014/main" val="706346691"/>
                    </a:ext>
                  </a:extLst>
                </a:gridCol>
              </a:tblGrid>
              <a:tr h="473836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Accelerated Sequence </a:t>
                      </a:r>
                      <a:r>
                        <a:rPr lang="en-US" sz="1400" i="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itchFamily="2" charset="2"/>
                        </a:rPr>
                        <a:t></a:t>
                      </a:r>
                      <a:endParaRPr lang="en-US" sz="14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71541823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0C891AC-C0E1-2749-8BAB-102F759F2C19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1727718" y="4373547"/>
            <a:ext cx="863082" cy="73152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8A67902-BFD7-4F44-BD0B-445CC1B39F2A}"/>
              </a:ext>
            </a:extLst>
          </p:cNvPr>
          <p:cNvCxnSpPr>
            <a:cxnSpLocks/>
            <a:stCxn id="8" idx="3"/>
            <a:endCxn id="7" idx="1"/>
          </p:cNvCxnSpPr>
          <p:nvPr/>
        </p:nvCxnSpPr>
        <p:spPr>
          <a:xfrm>
            <a:off x="1727718" y="5158407"/>
            <a:ext cx="863082" cy="6781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Box 9">
            <a:extLst>
              <a:ext uri="{FF2B5EF4-FFF2-40B4-BE49-F238E27FC236}">
                <a16:creationId xmlns:a16="http://schemas.microsoft.com/office/drawing/2014/main" id="{973BD94C-560B-C844-85F5-17861D331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688975"/>
            <a:ext cx="6845846" cy="1098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CNS Math Options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 21">
            <a:extLst>
              <a:ext uri="{FF2B5EF4-FFF2-40B4-BE49-F238E27FC236}">
                <a16:creationId xmlns:a16="http://schemas.microsoft.com/office/drawing/2014/main" id="{F0CC2404-8559-9449-AB54-78679E4EBD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457200"/>
            <a:ext cx="2314575" cy="30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A06CA12-509C-374B-8A22-41EC96DFA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42D60CB3-CCAF-D44D-8430-209849B9F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>
              <a:ln>
                <a:noFill/>
              </a:ln>
              <a:solidFill>
                <a:srgbClr val="BF57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FF58655-154E-1E4C-9790-6426243458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8424186"/>
            <a:ext cx="1411699" cy="143705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FEF7E9C-91D9-1C41-B94A-75EEE7490AD8}"/>
              </a:ext>
            </a:extLst>
          </p:cNvPr>
          <p:cNvSpPr txBox="1"/>
          <p:nvPr/>
        </p:nvSpPr>
        <p:spPr>
          <a:xfrm>
            <a:off x="1445301" y="8691693"/>
            <a:ext cx="71567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 you claim credit or register for Math please discuss your plans with your advisor.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13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64</Words>
  <Application>Microsoft Macintosh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Phillips, Allicyn J</dc:creator>
  <cp:lastModifiedBy>Weso, Keniahkiw</cp:lastModifiedBy>
  <cp:revision>11</cp:revision>
  <cp:lastPrinted>2020-05-19T18:35:54Z</cp:lastPrinted>
  <dcterms:created xsi:type="dcterms:W3CDTF">2020-03-30T19:05:12Z</dcterms:created>
  <dcterms:modified xsi:type="dcterms:W3CDTF">2020-05-22T17:49:35Z</dcterms:modified>
</cp:coreProperties>
</file>